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8288000" cy="10287000"/>
  <p:notesSz cx="6858000" cy="9144000"/>
  <p:embeddedFontLst>
    <p:embeddedFont>
      <p:font typeface="Abhaya Libre Regular" panose="020B0604020202020204" charset="0"/>
      <p:regular r:id="rId18"/>
    </p:embeddedFon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Open Sans Bold" panose="020B0604020202020204" charset="0"/>
      <p:regular r:id="rId23"/>
    </p:embeddedFont>
    <p:embeddedFont>
      <p:font typeface="Times New Roman" panose="02020603050405020304" pitchFamily="18" charset="0"/>
      <p:regular r:id="rId24"/>
    </p:embeddedFont>
    <p:embeddedFont>
      <p:font typeface="Times New Roman Bold" panose="02020803070505020304" pitchFamily="18" charset="0"/>
      <p:regular r:id="rId25"/>
      <p:bold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293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7865" b="786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-211622" y="8719340"/>
            <a:ext cx="17352083" cy="0"/>
          </a:xfrm>
          <a:prstGeom prst="line">
            <a:avLst/>
          </a:prstGeom>
          <a:ln w="476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 rot="-5400000">
            <a:off x="11362740" y="3683796"/>
            <a:ext cx="8276888" cy="0"/>
          </a:xfrm>
          <a:prstGeom prst="line">
            <a:avLst/>
          </a:prstGeom>
          <a:ln w="476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TextBox 5"/>
          <p:cNvSpPr txBox="1"/>
          <p:nvPr/>
        </p:nvSpPr>
        <p:spPr>
          <a:xfrm>
            <a:off x="13168326" y="8023867"/>
            <a:ext cx="3851700" cy="469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 dirty="0" err="1">
                <a:solidFill>
                  <a:srgbClr val="FFFFFF"/>
                </a:solidFill>
                <a:latin typeface="Times New Roman Bold"/>
              </a:rPr>
              <a:t>Nhóm</a:t>
            </a:r>
            <a:r>
              <a:rPr lang="en-US" sz="2499" dirty="0">
                <a:solidFill>
                  <a:srgbClr val="FFFFFF"/>
                </a:solidFill>
                <a:latin typeface="Times New Roman Bold"/>
              </a:rPr>
              <a:t> 3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671539" y="4689475"/>
            <a:ext cx="4413114" cy="755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 spc="379" dirty="0" err="1">
                <a:solidFill>
                  <a:srgbClr val="FFFFFF"/>
                </a:solidFill>
                <a:latin typeface="Times New Roman"/>
              </a:rPr>
              <a:t>Công</a:t>
            </a:r>
            <a:r>
              <a:rPr lang="en-US" sz="3999" spc="379" dirty="0">
                <a:solidFill>
                  <a:srgbClr val="FFFFFF"/>
                </a:solidFill>
                <a:latin typeface="Times New Roman"/>
              </a:rPr>
              <a:t> </a:t>
            </a:r>
            <a:r>
              <a:rPr lang="en-US" sz="3999" spc="379" dirty="0" err="1">
                <a:solidFill>
                  <a:srgbClr val="FFFFFF"/>
                </a:solidFill>
                <a:latin typeface="Times New Roman"/>
              </a:rPr>
              <a:t>nghệ</a:t>
            </a:r>
            <a:r>
              <a:rPr lang="en-US" sz="3999" spc="379" dirty="0">
                <a:solidFill>
                  <a:srgbClr val="FFFFFF"/>
                </a:solidFill>
                <a:latin typeface="Times New Roman"/>
              </a:rPr>
              <a:t> Java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095035" y="7546299"/>
            <a:ext cx="3851700" cy="4117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 dirty="0" err="1">
                <a:solidFill>
                  <a:srgbClr val="FFFFFF"/>
                </a:solidFill>
                <a:latin typeface="Times New Roman"/>
              </a:rPr>
              <a:t>Thực</a:t>
            </a:r>
            <a:r>
              <a:rPr lang="en-US" sz="2499" dirty="0">
                <a:solidFill>
                  <a:srgbClr val="FFFFFF"/>
                </a:solidFill>
                <a:latin typeface="Times New Roman"/>
              </a:rPr>
              <a:t> </a:t>
            </a:r>
            <a:r>
              <a:rPr lang="en-US" sz="2499" dirty="0" err="1">
                <a:solidFill>
                  <a:srgbClr val="FFFFFF"/>
                </a:solidFill>
                <a:latin typeface="Times New Roman"/>
              </a:rPr>
              <a:t>hiện</a:t>
            </a:r>
            <a:r>
              <a:rPr lang="en-US" sz="2499" dirty="0">
                <a:solidFill>
                  <a:srgbClr val="FFFFFF"/>
                </a:solidFill>
                <a:latin typeface="Times New Roman"/>
              </a:rPr>
              <a:t> </a:t>
            </a:r>
            <a:r>
              <a:rPr lang="vi-VN" sz="2499" dirty="0">
                <a:solidFill>
                  <a:srgbClr val="FFFFFF"/>
                </a:solidFill>
                <a:latin typeface="Times New Roman"/>
              </a:rPr>
              <a:t>bởi:</a:t>
            </a:r>
            <a:endParaRPr lang="en-US" sz="2499" dirty="0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671539" y="2259115"/>
            <a:ext cx="10423496" cy="2489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719"/>
              </a:lnSpc>
            </a:pPr>
            <a:r>
              <a:rPr lang="en-US" sz="8999" dirty="0">
                <a:solidFill>
                  <a:srgbClr val="FFFFFF"/>
                </a:solidFill>
                <a:latin typeface="Open Sans Bold"/>
              </a:rPr>
              <a:t>PHẦN MỀM QUẢN LÝ SHOP CAFE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00731" y="7320633"/>
            <a:ext cx="18388731" cy="2966367"/>
            <a:chOff x="0" y="0"/>
            <a:chExt cx="6220386" cy="100343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220386" cy="1003438"/>
            </a:xfrm>
            <a:custGeom>
              <a:avLst/>
              <a:gdLst/>
              <a:ahLst/>
              <a:cxnLst/>
              <a:rect l="l" t="t" r="r" b="b"/>
              <a:pathLst>
                <a:path w="6220386" h="1003438">
                  <a:moveTo>
                    <a:pt x="0" y="0"/>
                  </a:moveTo>
                  <a:lnTo>
                    <a:pt x="6220386" y="0"/>
                  </a:lnTo>
                  <a:lnTo>
                    <a:pt x="6220386" y="1003438"/>
                  </a:lnTo>
                  <a:lnTo>
                    <a:pt x="0" y="1003438"/>
                  </a:lnTo>
                  <a:close/>
                </a:path>
              </a:pathLst>
            </a:custGeom>
            <a:solidFill>
              <a:srgbClr val="C2AE9E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2232953" y="8616107"/>
            <a:ext cx="4408222" cy="4135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80"/>
              </a:lnSpc>
            </a:pPr>
            <a:r>
              <a:rPr lang="en-US" sz="3009" spc="343">
                <a:solidFill>
                  <a:srgbClr val="6E6057"/>
                </a:solidFill>
                <a:latin typeface="Open Sans Bold"/>
              </a:rPr>
              <a:t>SHOP CAFE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44854" y="1114425"/>
            <a:ext cx="5706973" cy="18314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82"/>
              </a:lnSpc>
            </a:pPr>
            <a:r>
              <a:rPr lang="en-US" sz="6650" dirty="0">
                <a:solidFill>
                  <a:srgbClr val="6E6057"/>
                </a:solidFill>
                <a:latin typeface="Open Sans Bold"/>
              </a:rPr>
              <a:t>QUẢN LÝ NHÂN VIÊN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351827" y="670444"/>
            <a:ext cx="11337753" cy="595377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00731" y="7320633"/>
            <a:ext cx="18388731" cy="2966367"/>
            <a:chOff x="0" y="0"/>
            <a:chExt cx="6220386" cy="100343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220386" cy="1003438"/>
            </a:xfrm>
            <a:custGeom>
              <a:avLst/>
              <a:gdLst/>
              <a:ahLst/>
              <a:cxnLst/>
              <a:rect l="l" t="t" r="r" b="b"/>
              <a:pathLst>
                <a:path w="6220386" h="1003438">
                  <a:moveTo>
                    <a:pt x="0" y="0"/>
                  </a:moveTo>
                  <a:lnTo>
                    <a:pt x="6220386" y="0"/>
                  </a:lnTo>
                  <a:lnTo>
                    <a:pt x="6220386" y="1003438"/>
                  </a:lnTo>
                  <a:lnTo>
                    <a:pt x="0" y="1003438"/>
                  </a:lnTo>
                  <a:close/>
                </a:path>
              </a:pathLst>
            </a:custGeom>
            <a:solidFill>
              <a:srgbClr val="C2AE9E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351827" y="1059998"/>
            <a:ext cx="11337753" cy="5174667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2232953" y="8616107"/>
            <a:ext cx="4408222" cy="4135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80"/>
              </a:lnSpc>
            </a:pPr>
            <a:r>
              <a:rPr lang="en-US" sz="3009" spc="343">
                <a:solidFill>
                  <a:srgbClr val="6E6057"/>
                </a:solidFill>
                <a:latin typeface="Open Sans Bold"/>
              </a:rPr>
              <a:t>SHOP CAFE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44854" y="1114425"/>
            <a:ext cx="5706973" cy="18314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82"/>
              </a:lnSpc>
            </a:pPr>
            <a:r>
              <a:rPr lang="en-US" sz="6650" dirty="0">
                <a:solidFill>
                  <a:srgbClr val="6E6057"/>
                </a:solidFill>
                <a:latin typeface="Open Sans Bold"/>
              </a:rPr>
              <a:t>QUẢN LÝ NHẬP KHO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00731" y="7320633"/>
            <a:ext cx="18388731" cy="2966367"/>
            <a:chOff x="0" y="0"/>
            <a:chExt cx="6220386" cy="100343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220386" cy="1003438"/>
            </a:xfrm>
            <a:custGeom>
              <a:avLst/>
              <a:gdLst/>
              <a:ahLst/>
              <a:cxnLst/>
              <a:rect l="l" t="t" r="r" b="b"/>
              <a:pathLst>
                <a:path w="6220386" h="1003438">
                  <a:moveTo>
                    <a:pt x="0" y="0"/>
                  </a:moveTo>
                  <a:lnTo>
                    <a:pt x="6220386" y="0"/>
                  </a:lnTo>
                  <a:lnTo>
                    <a:pt x="6220386" y="1003438"/>
                  </a:lnTo>
                  <a:lnTo>
                    <a:pt x="0" y="1003438"/>
                  </a:lnTo>
                  <a:close/>
                </a:path>
              </a:pathLst>
            </a:custGeom>
            <a:solidFill>
              <a:srgbClr val="C2AE9E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8877290" y="498457"/>
            <a:ext cx="8005612" cy="6297748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2232953" y="8616107"/>
            <a:ext cx="4408222" cy="4135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80"/>
              </a:lnSpc>
            </a:pPr>
            <a:r>
              <a:rPr lang="en-US" sz="3009" spc="343">
                <a:solidFill>
                  <a:srgbClr val="6E6057"/>
                </a:solidFill>
                <a:latin typeface="Open Sans Bold"/>
              </a:rPr>
              <a:t>SHOP CAFE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44854" y="1114425"/>
            <a:ext cx="6321126" cy="9235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82"/>
              </a:lnSpc>
            </a:pPr>
            <a:r>
              <a:rPr lang="en-US" sz="6650" dirty="0">
                <a:solidFill>
                  <a:srgbClr val="6E6057"/>
                </a:solidFill>
                <a:latin typeface="Open Sans Bold"/>
              </a:rPr>
              <a:t>QUẢN LÝ KHO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44854" y="3762791"/>
            <a:ext cx="6679382" cy="1323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49"/>
              </a:lnSpc>
            </a:pPr>
            <a:r>
              <a:rPr lang="en-US" sz="2499" dirty="0" err="1">
                <a:solidFill>
                  <a:srgbClr val="423B39"/>
                </a:solidFill>
                <a:latin typeface="Times New Roman"/>
              </a:rPr>
              <a:t>Có</a:t>
            </a:r>
            <a:r>
              <a:rPr lang="en-US" sz="2499" dirty="0">
                <a:solidFill>
                  <a:srgbClr val="423B39"/>
                </a:solidFill>
                <a:latin typeface="Times New Roman"/>
              </a:rPr>
              <a:t> </a:t>
            </a:r>
            <a:r>
              <a:rPr lang="en-US" sz="2499" dirty="0" err="1">
                <a:solidFill>
                  <a:srgbClr val="423B39"/>
                </a:solidFill>
                <a:latin typeface="Times New Roman"/>
              </a:rPr>
              <a:t>một</a:t>
            </a:r>
            <a:r>
              <a:rPr lang="en-US" sz="2499" dirty="0">
                <a:solidFill>
                  <a:srgbClr val="423B39"/>
                </a:solidFill>
                <a:latin typeface="Times New Roman"/>
              </a:rPr>
              <a:t> </a:t>
            </a:r>
            <a:r>
              <a:rPr lang="en-US" sz="2499" dirty="0" err="1">
                <a:solidFill>
                  <a:srgbClr val="423B39"/>
                </a:solidFill>
                <a:latin typeface="Times New Roman"/>
              </a:rPr>
              <a:t>chút</a:t>
            </a:r>
            <a:r>
              <a:rPr lang="en-US" sz="2499" dirty="0">
                <a:solidFill>
                  <a:srgbClr val="423B39"/>
                </a:solidFill>
                <a:latin typeface="Times New Roman"/>
              </a:rPr>
              <a:t> </a:t>
            </a:r>
            <a:r>
              <a:rPr lang="en-US" sz="2499" dirty="0" err="1">
                <a:solidFill>
                  <a:srgbClr val="423B39"/>
                </a:solidFill>
                <a:latin typeface="Times New Roman"/>
              </a:rPr>
              <a:t>khác</a:t>
            </a:r>
            <a:r>
              <a:rPr lang="en-US" sz="2499" dirty="0">
                <a:solidFill>
                  <a:srgbClr val="423B39"/>
                </a:solidFill>
                <a:latin typeface="Times New Roman"/>
              </a:rPr>
              <a:t> </a:t>
            </a:r>
            <a:r>
              <a:rPr lang="en-US" sz="2499" dirty="0" err="1">
                <a:solidFill>
                  <a:srgbClr val="423B39"/>
                </a:solidFill>
                <a:latin typeface="Times New Roman"/>
              </a:rPr>
              <a:t>biệt</a:t>
            </a:r>
            <a:r>
              <a:rPr lang="en-US" sz="2499" dirty="0">
                <a:solidFill>
                  <a:srgbClr val="423B39"/>
                </a:solidFill>
                <a:latin typeface="Times New Roman"/>
              </a:rPr>
              <a:t> so </a:t>
            </a:r>
            <a:r>
              <a:rPr lang="en-US" sz="2499" dirty="0" err="1">
                <a:solidFill>
                  <a:srgbClr val="423B39"/>
                </a:solidFill>
                <a:latin typeface="Times New Roman"/>
              </a:rPr>
              <a:t>với</a:t>
            </a:r>
            <a:r>
              <a:rPr lang="en-US" sz="2499" dirty="0">
                <a:solidFill>
                  <a:srgbClr val="423B39"/>
                </a:solidFill>
                <a:latin typeface="Times New Roman"/>
              </a:rPr>
              <a:t> Form </a:t>
            </a:r>
            <a:r>
              <a:rPr lang="en-US" sz="2499" dirty="0" err="1">
                <a:solidFill>
                  <a:srgbClr val="423B39"/>
                </a:solidFill>
                <a:latin typeface="Times New Roman"/>
              </a:rPr>
              <a:t>quản</a:t>
            </a:r>
            <a:r>
              <a:rPr lang="en-US" sz="2499" dirty="0">
                <a:solidFill>
                  <a:srgbClr val="423B39"/>
                </a:solidFill>
                <a:latin typeface="Times New Roman"/>
              </a:rPr>
              <a:t> </a:t>
            </a:r>
            <a:r>
              <a:rPr lang="en-US" sz="2499" dirty="0" err="1">
                <a:solidFill>
                  <a:srgbClr val="423B39"/>
                </a:solidFill>
                <a:latin typeface="Times New Roman"/>
              </a:rPr>
              <a:t>lý</a:t>
            </a:r>
            <a:r>
              <a:rPr lang="en-US" sz="2499" dirty="0">
                <a:solidFill>
                  <a:srgbClr val="423B39"/>
                </a:solidFill>
                <a:latin typeface="Times New Roman"/>
              </a:rPr>
              <a:t> </a:t>
            </a:r>
            <a:r>
              <a:rPr lang="en-US" sz="2499" dirty="0" err="1">
                <a:solidFill>
                  <a:srgbClr val="423B39"/>
                </a:solidFill>
                <a:latin typeface="Times New Roman"/>
              </a:rPr>
              <a:t>nhập</a:t>
            </a:r>
            <a:r>
              <a:rPr lang="en-US" sz="2499" dirty="0">
                <a:solidFill>
                  <a:srgbClr val="423B39"/>
                </a:solidFill>
                <a:latin typeface="Times New Roman"/>
              </a:rPr>
              <a:t> </a:t>
            </a:r>
            <a:r>
              <a:rPr lang="en-US" sz="2499" dirty="0" err="1">
                <a:solidFill>
                  <a:srgbClr val="423B39"/>
                </a:solidFill>
                <a:latin typeface="Times New Roman"/>
              </a:rPr>
              <a:t>kho</a:t>
            </a:r>
            <a:r>
              <a:rPr lang="en-US" sz="2499" dirty="0">
                <a:solidFill>
                  <a:srgbClr val="423B39"/>
                </a:solidFill>
                <a:latin typeface="Times New Roman"/>
              </a:rPr>
              <a:t> </a:t>
            </a:r>
            <a:r>
              <a:rPr lang="en-US" sz="2499" dirty="0" err="1">
                <a:solidFill>
                  <a:srgbClr val="423B39"/>
                </a:solidFill>
                <a:latin typeface="Times New Roman"/>
              </a:rPr>
              <a:t>là</a:t>
            </a:r>
            <a:r>
              <a:rPr lang="en-US" sz="2499" dirty="0">
                <a:solidFill>
                  <a:srgbClr val="423B39"/>
                </a:solidFill>
                <a:latin typeface="Times New Roman"/>
              </a:rPr>
              <a:t> </a:t>
            </a:r>
            <a:r>
              <a:rPr lang="en-US" sz="2499" dirty="0" err="1">
                <a:solidFill>
                  <a:srgbClr val="423B39"/>
                </a:solidFill>
                <a:latin typeface="Times New Roman"/>
              </a:rPr>
              <a:t>tại</a:t>
            </a:r>
            <a:r>
              <a:rPr lang="en-US" sz="2499" dirty="0">
                <a:solidFill>
                  <a:srgbClr val="423B39"/>
                </a:solidFill>
                <a:latin typeface="Times New Roman"/>
              </a:rPr>
              <a:t> </a:t>
            </a:r>
            <a:r>
              <a:rPr lang="en-US" sz="2499" dirty="0" err="1">
                <a:solidFill>
                  <a:srgbClr val="423B39"/>
                </a:solidFill>
                <a:latin typeface="Times New Roman"/>
              </a:rPr>
              <a:t>đây</a:t>
            </a:r>
            <a:r>
              <a:rPr lang="en-US" sz="2499" dirty="0">
                <a:solidFill>
                  <a:srgbClr val="423B39"/>
                </a:solidFill>
                <a:latin typeface="Times New Roman"/>
              </a:rPr>
              <a:t> </a:t>
            </a:r>
            <a:r>
              <a:rPr lang="en-US" sz="2499" dirty="0" err="1">
                <a:solidFill>
                  <a:srgbClr val="423B39"/>
                </a:solidFill>
                <a:latin typeface="Times New Roman"/>
              </a:rPr>
              <a:t>chúng</a:t>
            </a:r>
            <a:r>
              <a:rPr lang="en-US" sz="2499" dirty="0">
                <a:solidFill>
                  <a:srgbClr val="423B39"/>
                </a:solidFill>
                <a:latin typeface="Times New Roman"/>
              </a:rPr>
              <a:t> ta </a:t>
            </a:r>
            <a:r>
              <a:rPr lang="en-US" sz="2499" dirty="0" err="1">
                <a:solidFill>
                  <a:srgbClr val="423B39"/>
                </a:solidFill>
                <a:latin typeface="Times New Roman"/>
              </a:rPr>
              <a:t>chỉ</a:t>
            </a:r>
            <a:r>
              <a:rPr lang="en-US" sz="2499" dirty="0">
                <a:solidFill>
                  <a:srgbClr val="423B39"/>
                </a:solidFill>
                <a:latin typeface="Times New Roman"/>
              </a:rPr>
              <a:t> </a:t>
            </a:r>
            <a:r>
              <a:rPr lang="en-US" sz="2499" dirty="0" err="1">
                <a:solidFill>
                  <a:srgbClr val="423B39"/>
                </a:solidFill>
                <a:latin typeface="Times New Roman"/>
              </a:rPr>
              <a:t>có</a:t>
            </a:r>
            <a:r>
              <a:rPr lang="en-US" sz="2499" dirty="0">
                <a:solidFill>
                  <a:srgbClr val="423B39"/>
                </a:solidFill>
                <a:latin typeface="Times New Roman"/>
              </a:rPr>
              <a:t> </a:t>
            </a:r>
            <a:r>
              <a:rPr lang="en-US" sz="2499" dirty="0" err="1">
                <a:solidFill>
                  <a:srgbClr val="423B39"/>
                </a:solidFill>
                <a:latin typeface="Times New Roman"/>
              </a:rPr>
              <a:t>thể</a:t>
            </a:r>
            <a:r>
              <a:rPr lang="en-US" sz="2499" dirty="0">
                <a:solidFill>
                  <a:srgbClr val="423B39"/>
                </a:solidFill>
                <a:latin typeface="Times New Roman"/>
              </a:rPr>
              <a:t> </a:t>
            </a:r>
            <a:r>
              <a:rPr lang="en-US" sz="2499" dirty="0" err="1">
                <a:solidFill>
                  <a:srgbClr val="423B39"/>
                </a:solidFill>
                <a:latin typeface="Times New Roman"/>
              </a:rPr>
              <a:t>kiểm</a:t>
            </a:r>
            <a:r>
              <a:rPr lang="en-US" sz="2499" dirty="0">
                <a:solidFill>
                  <a:srgbClr val="423B39"/>
                </a:solidFill>
                <a:latin typeface="Times New Roman"/>
              </a:rPr>
              <a:t> </a:t>
            </a:r>
            <a:r>
              <a:rPr lang="en-US" sz="2499" dirty="0" err="1">
                <a:solidFill>
                  <a:srgbClr val="423B39"/>
                </a:solidFill>
                <a:latin typeface="Times New Roman"/>
              </a:rPr>
              <a:t>tra</a:t>
            </a:r>
            <a:r>
              <a:rPr lang="en-US" sz="2499" dirty="0">
                <a:solidFill>
                  <a:srgbClr val="423B39"/>
                </a:solidFill>
                <a:latin typeface="Times New Roman"/>
              </a:rPr>
              <a:t> </a:t>
            </a:r>
            <a:r>
              <a:rPr lang="en-US" sz="2499" dirty="0" err="1">
                <a:solidFill>
                  <a:srgbClr val="423B39"/>
                </a:solidFill>
                <a:latin typeface="Times New Roman"/>
              </a:rPr>
              <a:t>số</a:t>
            </a:r>
            <a:r>
              <a:rPr lang="en-US" sz="2499" dirty="0">
                <a:solidFill>
                  <a:srgbClr val="423B39"/>
                </a:solidFill>
                <a:latin typeface="Times New Roman"/>
              </a:rPr>
              <a:t> </a:t>
            </a:r>
            <a:r>
              <a:rPr lang="en-US" sz="2499" dirty="0" err="1">
                <a:solidFill>
                  <a:srgbClr val="423B39"/>
                </a:solidFill>
                <a:latin typeface="Times New Roman"/>
              </a:rPr>
              <a:t>lượng</a:t>
            </a:r>
            <a:r>
              <a:rPr lang="en-US" sz="2499" dirty="0">
                <a:solidFill>
                  <a:srgbClr val="423B39"/>
                </a:solidFill>
                <a:latin typeface="Times New Roman"/>
              </a:rPr>
              <a:t> </a:t>
            </a:r>
            <a:r>
              <a:rPr lang="en-US" sz="2499" dirty="0" err="1">
                <a:solidFill>
                  <a:srgbClr val="423B39"/>
                </a:solidFill>
                <a:latin typeface="Times New Roman"/>
              </a:rPr>
              <a:t>tồn</a:t>
            </a:r>
            <a:r>
              <a:rPr lang="en-US" sz="2499" dirty="0">
                <a:solidFill>
                  <a:srgbClr val="423B39"/>
                </a:solidFill>
                <a:latin typeface="Times New Roman"/>
              </a:rPr>
              <a:t> </a:t>
            </a:r>
            <a:r>
              <a:rPr lang="en-US" sz="2499" dirty="0" err="1">
                <a:solidFill>
                  <a:srgbClr val="423B39"/>
                </a:solidFill>
                <a:latin typeface="Times New Roman"/>
              </a:rPr>
              <a:t>của</a:t>
            </a:r>
            <a:r>
              <a:rPr lang="en-US" sz="2499" dirty="0">
                <a:solidFill>
                  <a:srgbClr val="423B39"/>
                </a:solidFill>
                <a:latin typeface="Times New Roman"/>
              </a:rPr>
              <a:t> </a:t>
            </a:r>
            <a:r>
              <a:rPr lang="en-US" sz="2499" dirty="0" err="1">
                <a:solidFill>
                  <a:srgbClr val="423B39"/>
                </a:solidFill>
                <a:latin typeface="Times New Roman"/>
              </a:rPr>
              <a:t>các</a:t>
            </a:r>
            <a:r>
              <a:rPr lang="en-US" sz="2499" dirty="0">
                <a:solidFill>
                  <a:srgbClr val="423B39"/>
                </a:solidFill>
                <a:latin typeface="Times New Roman"/>
              </a:rPr>
              <a:t> </a:t>
            </a:r>
            <a:r>
              <a:rPr lang="en-US" sz="2499" dirty="0" err="1">
                <a:solidFill>
                  <a:srgbClr val="423B39"/>
                </a:solidFill>
                <a:latin typeface="Times New Roman"/>
              </a:rPr>
              <a:t>mặt</a:t>
            </a:r>
            <a:r>
              <a:rPr lang="en-US" sz="2499" dirty="0">
                <a:solidFill>
                  <a:srgbClr val="423B39"/>
                </a:solidFill>
                <a:latin typeface="Times New Roman"/>
              </a:rPr>
              <a:t> </a:t>
            </a:r>
            <a:r>
              <a:rPr lang="en-US" sz="2499" dirty="0" err="1">
                <a:solidFill>
                  <a:srgbClr val="423B39"/>
                </a:solidFill>
                <a:latin typeface="Times New Roman"/>
              </a:rPr>
              <a:t>hàng</a:t>
            </a:r>
            <a:r>
              <a:rPr lang="en-US" sz="2499" dirty="0">
                <a:solidFill>
                  <a:srgbClr val="423B39"/>
                </a:solidFill>
                <a:latin typeface="Times New Roman"/>
              </a:rPr>
              <a:t> </a:t>
            </a:r>
            <a:r>
              <a:rPr lang="en-US" sz="2499" dirty="0" err="1">
                <a:solidFill>
                  <a:srgbClr val="423B39"/>
                </a:solidFill>
                <a:latin typeface="Times New Roman"/>
              </a:rPr>
              <a:t>đồ</a:t>
            </a:r>
            <a:r>
              <a:rPr lang="en-US" sz="2499" dirty="0">
                <a:solidFill>
                  <a:srgbClr val="423B39"/>
                </a:solidFill>
                <a:latin typeface="Times New Roman"/>
              </a:rPr>
              <a:t> </a:t>
            </a:r>
            <a:r>
              <a:rPr lang="en-US" sz="2499" dirty="0" err="1">
                <a:solidFill>
                  <a:srgbClr val="423B39"/>
                </a:solidFill>
                <a:latin typeface="Times New Roman"/>
              </a:rPr>
              <a:t>uống</a:t>
            </a:r>
            <a:r>
              <a:rPr lang="en-US" sz="2499" dirty="0">
                <a:solidFill>
                  <a:srgbClr val="423B39"/>
                </a:solidFill>
                <a:latin typeface="Times New Roman"/>
              </a:rPr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00731" y="7320633"/>
            <a:ext cx="18388731" cy="2966367"/>
            <a:chOff x="0" y="0"/>
            <a:chExt cx="6220386" cy="100343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220386" cy="1003438"/>
            </a:xfrm>
            <a:custGeom>
              <a:avLst/>
              <a:gdLst/>
              <a:ahLst/>
              <a:cxnLst/>
              <a:rect l="l" t="t" r="r" b="b"/>
              <a:pathLst>
                <a:path w="6220386" h="1003438">
                  <a:moveTo>
                    <a:pt x="0" y="0"/>
                  </a:moveTo>
                  <a:lnTo>
                    <a:pt x="6220386" y="0"/>
                  </a:lnTo>
                  <a:lnTo>
                    <a:pt x="6220386" y="1003438"/>
                  </a:lnTo>
                  <a:lnTo>
                    <a:pt x="0" y="1003438"/>
                  </a:lnTo>
                  <a:close/>
                </a:path>
              </a:pathLst>
            </a:custGeom>
            <a:solidFill>
              <a:srgbClr val="C2AE9E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720452" y="710303"/>
            <a:ext cx="10319289" cy="5874057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2232953" y="8616107"/>
            <a:ext cx="4408222" cy="4135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80"/>
              </a:lnSpc>
            </a:pPr>
            <a:r>
              <a:rPr lang="en-US" sz="3009" spc="343">
                <a:solidFill>
                  <a:srgbClr val="6E6057"/>
                </a:solidFill>
                <a:latin typeface="Open Sans Bold"/>
              </a:rPr>
              <a:t>SHOP CAFE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44854" y="1114425"/>
            <a:ext cx="5758152" cy="18314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82"/>
              </a:lnSpc>
            </a:pPr>
            <a:r>
              <a:rPr lang="en-US" sz="6650" dirty="0">
                <a:solidFill>
                  <a:srgbClr val="6E6057"/>
                </a:solidFill>
                <a:latin typeface="Open Sans Bold"/>
              </a:rPr>
              <a:t>QUẢN LÝ BÁN HÀNG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44854" y="3762791"/>
            <a:ext cx="6679382" cy="895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49"/>
              </a:lnSpc>
            </a:pPr>
            <a:r>
              <a:rPr lang="en-US" sz="2499" dirty="0" err="1">
                <a:solidFill>
                  <a:srgbClr val="423B39"/>
                </a:solidFill>
                <a:latin typeface="Times New Roman"/>
              </a:rPr>
              <a:t>Đây</a:t>
            </a:r>
            <a:r>
              <a:rPr lang="en-US" sz="2499" dirty="0">
                <a:solidFill>
                  <a:srgbClr val="423B39"/>
                </a:solidFill>
                <a:latin typeface="Times New Roman"/>
              </a:rPr>
              <a:t> </a:t>
            </a:r>
            <a:r>
              <a:rPr lang="en-US" sz="2499" dirty="0" err="1">
                <a:solidFill>
                  <a:srgbClr val="423B39"/>
                </a:solidFill>
                <a:latin typeface="Times New Roman"/>
              </a:rPr>
              <a:t>là</a:t>
            </a:r>
            <a:r>
              <a:rPr lang="en-US" sz="2499" dirty="0">
                <a:solidFill>
                  <a:srgbClr val="423B39"/>
                </a:solidFill>
                <a:latin typeface="Times New Roman"/>
              </a:rPr>
              <a:t> </a:t>
            </a:r>
            <a:r>
              <a:rPr lang="en-US" sz="2499" dirty="0" err="1">
                <a:solidFill>
                  <a:srgbClr val="423B39"/>
                </a:solidFill>
                <a:latin typeface="Times New Roman"/>
              </a:rPr>
              <a:t>nơi</a:t>
            </a:r>
            <a:r>
              <a:rPr lang="en-US" sz="2499" dirty="0">
                <a:solidFill>
                  <a:srgbClr val="423B39"/>
                </a:solidFill>
                <a:latin typeface="Times New Roman"/>
              </a:rPr>
              <a:t> </a:t>
            </a:r>
            <a:r>
              <a:rPr lang="en-US" sz="2499" dirty="0" err="1">
                <a:solidFill>
                  <a:srgbClr val="423B39"/>
                </a:solidFill>
                <a:latin typeface="Times New Roman"/>
              </a:rPr>
              <a:t>được</a:t>
            </a:r>
            <a:r>
              <a:rPr lang="en-US" sz="2499" dirty="0">
                <a:solidFill>
                  <a:srgbClr val="423B39"/>
                </a:solidFill>
                <a:latin typeface="Times New Roman"/>
              </a:rPr>
              <a:t> </a:t>
            </a:r>
            <a:r>
              <a:rPr lang="en-US" sz="2499" dirty="0" err="1">
                <a:solidFill>
                  <a:srgbClr val="423B39"/>
                </a:solidFill>
                <a:latin typeface="Times New Roman"/>
              </a:rPr>
              <a:t>sử</a:t>
            </a:r>
            <a:r>
              <a:rPr lang="en-US" sz="2499" dirty="0">
                <a:solidFill>
                  <a:srgbClr val="423B39"/>
                </a:solidFill>
                <a:latin typeface="Times New Roman"/>
              </a:rPr>
              <a:t> </a:t>
            </a:r>
            <a:r>
              <a:rPr lang="en-US" sz="2499" dirty="0" err="1">
                <a:solidFill>
                  <a:srgbClr val="423B39"/>
                </a:solidFill>
                <a:latin typeface="Times New Roman"/>
              </a:rPr>
              <a:t>dụng</a:t>
            </a:r>
            <a:r>
              <a:rPr lang="en-US" sz="2499" dirty="0">
                <a:solidFill>
                  <a:srgbClr val="423B39"/>
                </a:solidFill>
                <a:latin typeface="Times New Roman"/>
              </a:rPr>
              <a:t> </a:t>
            </a:r>
            <a:r>
              <a:rPr lang="en-US" sz="2499" dirty="0" err="1">
                <a:solidFill>
                  <a:srgbClr val="423B39"/>
                </a:solidFill>
                <a:latin typeface="Times New Roman"/>
              </a:rPr>
              <a:t>nhiều</a:t>
            </a:r>
            <a:r>
              <a:rPr lang="en-US" sz="2499" dirty="0">
                <a:solidFill>
                  <a:srgbClr val="423B39"/>
                </a:solidFill>
                <a:latin typeface="Times New Roman"/>
              </a:rPr>
              <a:t> </a:t>
            </a:r>
            <a:r>
              <a:rPr lang="en-US" sz="2499" dirty="0" err="1">
                <a:solidFill>
                  <a:srgbClr val="423B39"/>
                </a:solidFill>
                <a:latin typeface="Times New Roman"/>
              </a:rPr>
              <a:t>nhất</a:t>
            </a:r>
            <a:r>
              <a:rPr lang="en-US" sz="2499" dirty="0">
                <a:solidFill>
                  <a:srgbClr val="423B39"/>
                </a:solidFill>
                <a:latin typeface="Times New Roman"/>
              </a:rPr>
              <a:t> </a:t>
            </a:r>
            <a:r>
              <a:rPr lang="en-US" sz="2499" dirty="0" err="1">
                <a:solidFill>
                  <a:srgbClr val="423B39"/>
                </a:solidFill>
                <a:latin typeface="Times New Roman"/>
              </a:rPr>
              <a:t>trong</a:t>
            </a:r>
            <a:r>
              <a:rPr lang="en-US" sz="2499" dirty="0">
                <a:solidFill>
                  <a:srgbClr val="423B39"/>
                </a:solidFill>
                <a:latin typeface="Times New Roman"/>
              </a:rPr>
              <a:t> </a:t>
            </a:r>
            <a:r>
              <a:rPr lang="en-US" sz="2499" dirty="0" err="1">
                <a:solidFill>
                  <a:srgbClr val="423B39"/>
                </a:solidFill>
                <a:latin typeface="Times New Roman"/>
              </a:rPr>
              <a:t>hoạt</a:t>
            </a:r>
            <a:r>
              <a:rPr lang="en-US" sz="2499" dirty="0">
                <a:solidFill>
                  <a:srgbClr val="423B39"/>
                </a:solidFill>
                <a:latin typeface="Times New Roman"/>
              </a:rPr>
              <a:t> </a:t>
            </a:r>
            <a:r>
              <a:rPr lang="en-US" sz="2499" dirty="0" err="1">
                <a:solidFill>
                  <a:srgbClr val="423B39"/>
                </a:solidFill>
                <a:latin typeface="Times New Roman"/>
              </a:rPr>
              <a:t>động</a:t>
            </a:r>
            <a:r>
              <a:rPr lang="en-US" sz="2499" dirty="0">
                <a:solidFill>
                  <a:srgbClr val="423B39"/>
                </a:solidFill>
                <a:latin typeface="Times New Roman"/>
              </a:rPr>
              <a:t> </a:t>
            </a:r>
            <a:r>
              <a:rPr lang="en-US" sz="2499" dirty="0" err="1">
                <a:solidFill>
                  <a:srgbClr val="423B39"/>
                </a:solidFill>
                <a:latin typeface="Times New Roman"/>
              </a:rPr>
              <a:t>bán</a:t>
            </a:r>
            <a:r>
              <a:rPr lang="en-US" sz="2499" dirty="0">
                <a:solidFill>
                  <a:srgbClr val="423B39"/>
                </a:solidFill>
                <a:latin typeface="Times New Roman"/>
              </a:rPr>
              <a:t> </a:t>
            </a:r>
            <a:r>
              <a:rPr lang="en-US" sz="2499" dirty="0" err="1">
                <a:solidFill>
                  <a:srgbClr val="423B39"/>
                </a:solidFill>
                <a:latin typeface="Times New Roman"/>
              </a:rPr>
              <a:t>hàng</a:t>
            </a:r>
            <a:r>
              <a:rPr lang="en-US" sz="2499" dirty="0">
                <a:solidFill>
                  <a:srgbClr val="423B39"/>
                </a:solidFill>
                <a:latin typeface="Times New Roman"/>
              </a:rPr>
              <a:t> </a:t>
            </a:r>
            <a:r>
              <a:rPr lang="en-US" sz="2499" dirty="0" err="1">
                <a:solidFill>
                  <a:srgbClr val="423B39"/>
                </a:solidFill>
                <a:latin typeface="Times New Roman"/>
              </a:rPr>
              <a:t>của</a:t>
            </a:r>
            <a:r>
              <a:rPr lang="en-US" sz="2499" dirty="0">
                <a:solidFill>
                  <a:srgbClr val="423B39"/>
                </a:solidFill>
                <a:latin typeface="Times New Roman"/>
              </a:rPr>
              <a:t> </a:t>
            </a:r>
            <a:r>
              <a:rPr lang="en-US" sz="2499" dirty="0" err="1">
                <a:solidFill>
                  <a:srgbClr val="423B39"/>
                </a:solidFill>
                <a:latin typeface="Times New Roman"/>
              </a:rPr>
              <a:t>hệ</a:t>
            </a:r>
            <a:r>
              <a:rPr lang="en-US" sz="2499" dirty="0">
                <a:solidFill>
                  <a:srgbClr val="423B39"/>
                </a:solidFill>
                <a:latin typeface="Times New Roman"/>
              </a:rPr>
              <a:t> </a:t>
            </a:r>
            <a:r>
              <a:rPr lang="en-US" sz="2499" dirty="0" err="1">
                <a:solidFill>
                  <a:srgbClr val="423B39"/>
                </a:solidFill>
                <a:latin typeface="Times New Roman"/>
              </a:rPr>
              <a:t>thống</a:t>
            </a:r>
            <a:endParaRPr lang="en-US" sz="2499" dirty="0">
              <a:solidFill>
                <a:srgbClr val="423B39"/>
              </a:solidFill>
              <a:latin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00731" y="7320633"/>
            <a:ext cx="18388731" cy="2966367"/>
            <a:chOff x="0" y="0"/>
            <a:chExt cx="6220386" cy="100343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220386" cy="1003438"/>
            </a:xfrm>
            <a:custGeom>
              <a:avLst/>
              <a:gdLst/>
              <a:ahLst/>
              <a:cxnLst/>
              <a:rect l="l" t="t" r="r" b="b"/>
              <a:pathLst>
                <a:path w="6220386" h="1003438">
                  <a:moveTo>
                    <a:pt x="0" y="0"/>
                  </a:moveTo>
                  <a:lnTo>
                    <a:pt x="6220386" y="0"/>
                  </a:lnTo>
                  <a:lnTo>
                    <a:pt x="6220386" y="1003438"/>
                  </a:lnTo>
                  <a:lnTo>
                    <a:pt x="0" y="1003438"/>
                  </a:lnTo>
                  <a:close/>
                </a:path>
              </a:pathLst>
            </a:custGeom>
            <a:solidFill>
              <a:srgbClr val="C2AE9E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228065" y="1018476"/>
            <a:ext cx="11811676" cy="525771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467110" y="1875636"/>
            <a:ext cx="3333585" cy="3543391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2232953" y="8616107"/>
            <a:ext cx="4408222" cy="4135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80"/>
              </a:lnSpc>
            </a:pPr>
            <a:r>
              <a:rPr lang="en-US" sz="3009" spc="343">
                <a:solidFill>
                  <a:srgbClr val="6E6057"/>
                </a:solidFill>
                <a:latin typeface="Open Sans Bold"/>
              </a:rPr>
              <a:t>SHOP CAFE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44854" y="1114425"/>
            <a:ext cx="5758152" cy="18314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82"/>
              </a:lnSpc>
            </a:pPr>
            <a:r>
              <a:rPr lang="en-US" sz="6650" dirty="0">
                <a:solidFill>
                  <a:srgbClr val="6E6057"/>
                </a:solidFill>
                <a:latin typeface="Open Sans Bold"/>
              </a:rPr>
              <a:t>QUẢN LÝ THỐNG KÊ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00731" y="7320633"/>
            <a:ext cx="18388731" cy="2966367"/>
            <a:chOff x="0" y="0"/>
            <a:chExt cx="6220386" cy="100343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220386" cy="1003438"/>
            </a:xfrm>
            <a:custGeom>
              <a:avLst/>
              <a:gdLst/>
              <a:ahLst/>
              <a:cxnLst/>
              <a:rect l="l" t="t" r="r" b="b"/>
              <a:pathLst>
                <a:path w="6220386" h="1003438">
                  <a:moveTo>
                    <a:pt x="0" y="0"/>
                  </a:moveTo>
                  <a:lnTo>
                    <a:pt x="6220386" y="0"/>
                  </a:lnTo>
                  <a:lnTo>
                    <a:pt x="6220386" y="1003438"/>
                  </a:lnTo>
                  <a:lnTo>
                    <a:pt x="0" y="1003438"/>
                  </a:lnTo>
                  <a:close/>
                </a:path>
              </a:pathLst>
            </a:custGeom>
            <a:solidFill>
              <a:srgbClr val="C2AE9E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385013" y="747973"/>
            <a:ext cx="10304567" cy="5876246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2232953" y="8616107"/>
            <a:ext cx="4408222" cy="4135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80"/>
              </a:lnSpc>
            </a:pPr>
            <a:r>
              <a:rPr lang="en-US" sz="3009" spc="343">
                <a:solidFill>
                  <a:srgbClr val="6E6057"/>
                </a:solidFill>
                <a:latin typeface="Open Sans Bold"/>
              </a:rPr>
              <a:t>SHOP CAFE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44854" y="1114425"/>
            <a:ext cx="5706973" cy="18314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82"/>
              </a:lnSpc>
            </a:pPr>
            <a:r>
              <a:rPr lang="en-US" sz="6650" dirty="0">
                <a:solidFill>
                  <a:srgbClr val="6E6057"/>
                </a:solidFill>
                <a:latin typeface="Open Sans Bold"/>
              </a:rPr>
              <a:t>QUẢN LÝ ĐỒ UỐNG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3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937443" y="2603300"/>
            <a:ext cx="4413114" cy="2678909"/>
            <a:chOff x="0" y="0"/>
            <a:chExt cx="5884152" cy="3571878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1784635" y="0"/>
              <a:ext cx="2314881" cy="2314881"/>
            </a:xfrm>
            <a:prstGeom prst="rect">
              <a:avLst/>
            </a:prstGeom>
          </p:spPr>
        </p:pic>
        <p:sp>
          <p:nvSpPr>
            <p:cNvPr id="4" name="TextBox 4"/>
            <p:cNvSpPr txBox="1"/>
            <p:nvPr/>
          </p:nvSpPr>
          <p:spPr>
            <a:xfrm>
              <a:off x="0" y="2681820"/>
              <a:ext cx="5884152" cy="8900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599"/>
                </a:lnSpc>
              </a:pPr>
              <a:r>
                <a:rPr lang="en-US" sz="3999" spc="379" dirty="0" err="1">
                  <a:solidFill>
                    <a:srgbClr val="FFFFFF"/>
                  </a:solidFill>
                  <a:latin typeface="Abhaya Libre Regular"/>
                </a:rPr>
                <a:t>Nhóm</a:t>
              </a:r>
              <a:r>
                <a:rPr lang="en-US" sz="3999" spc="379" dirty="0">
                  <a:solidFill>
                    <a:srgbClr val="FFFFFF"/>
                  </a:solidFill>
                  <a:latin typeface="Abhaya Libre Regular"/>
                </a:rPr>
                <a:t> 3</a:t>
              </a:r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5006871" y="5793844"/>
            <a:ext cx="8274257" cy="1261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19"/>
              </a:lnSpc>
            </a:pPr>
            <a:r>
              <a:rPr lang="en-US" sz="8999" dirty="0">
                <a:solidFill>
                  <a:srgbClr val="FFFFFF"/>
                </a:solidFill>
                <a:latin typeface="Open Sans Bold"/>
              </a:rPr>
              <a:t>THANK YOU!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34187" y="1551605"/>
            <a:ext cx="16019625" cy="6365797"/>
            <a:chOff x="0" y="0"/>
            <a:chExt cx="5418984" cy="215336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418984" cy="2153368"/>
            </a:xfrm>
            <a:custGeom>
              <a:avLst/>
              <a:gdLst/>
              <a:ahLst/>
              <a:cxnLst/>
              <a:rect l="l" t="t" r="r" b="b"/>
              <a:pathLst>
                <a:path w="5418984" h="2153368">
                  <a:moveTo>
                    <a:pt x="0" y="0"/>
                  </a:moveTo>
                  <a:lnTo>
                    <a:pt x="5418984" y="0"/>
                  </a:lnTo>
                  <a:lnTo>
                    <a:pt x="5418984" y="2153368"/>
                  </a:lnTo>
                  <a:lnTo>
                    <a:pt x="0" y="2153368"/>
                  </a:lnTo>
                  <a:close/>
                </a:path>
              </a:pathLst>
            </a:custGeom>
            <a:solidFill>
              <a:srgbClr val="EBEBEB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1776049" y="1104900"/>
            <a:ext cx="9708083" cy="834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479"/>
              </a:lnSpc>
            </a:pPr>
            <a:r>
              <a:rPr lang="en-US" sz="5999" dirty="0">
                <a:solidFill>
                  <a:srgbClr val="6E6057"/>
                </a:solidFill>
                <a:latin typeface="Open Sans Bold"/>
              </a:rPr>
              <a:t>DANH SÁCH THÀNH VIÊN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099460" y="3421958"/>
            <a:ext cx="7363086" cy="2491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30"/>
              </a:lnSpc>
            </a:pPr>
            <a:r>
              <a:rPr lang="en-US" sz="3500" dirty="0" err="1">
                <a:solidFill>
                  <a:srgbClr val="423B39"/>
                </a:solidFill>
                <a:latin typeface="Times New Roman"/>
              </a:rPr>
              <a:t>Nguyễn</a:t>
            </a:r>
            <a:r>
              <a:rPr lang="en-US" sz="3500" dirty="0">
                <a:solidFill>
                  <a:srgbClr val="423B39"/>
                </a:solidFill>
                <a:latin typeface="Times New Roman"/>
              </a:rPr>
              <a:t> </a:t>
            </a:r>
            <a:r>
              <a:rPr lang="en-US" sz="3500" dirty="0" err="1">
                <a:solidFill>
                  <a:srgbClr val="423B39"/>
                </a:solidFill>
                <a:latin typeface="Times New Roman"/>
              </a:rPr>
              <a:t>Việt</a:t>
            </a:r>
            <a:r>
              <a:rPr lang="en-US" sz="3500" dirty="0">
                <a:solidFill>
                  <a:srgbClr val="423B39"/>
                </a:solidFill>
                <a:latin typeface="Times New Roman"/>
              </a:rPr>
              <a:t> Thành          2001207169</a:t>
            </a:r>
          </a:p>
          <a:p>
            <a:pPr>
              <a:lnSpc>
                <a:spcPts val="4830"/>
              </a:lnSpc>
            </a:pPr>
            <a:r>
              <a:rPr lang="en-US" sz="3500" dirty="0" err="1">
                <a:solidFill>
                  <a:srgbClr val="423B39"/>
                </a:solidFill>
                <a:latin typeface="Times New Roman"/>
              </a:rPr>
              <a:t>Nguyễn</a:t>
            </a:r>
            <a:r>
              <a:rPr lang="en-US" sz="3500" dirty="0">
                <a:solidFill>
                  <a:srgbClr val="423B39"/>
                </a:solidFill>
                <a:latin typeface="Times New Roman"/>
              </a:rPr>
              <a:t> Thông Thái          2001200307</a:t>
            </a:r>
          </a:p>
          <a:p>
            <a:pPr>
              <a:lnSpc>
                <a:spcPts val="4830"/>
              </a:lnSpc>
            </a:pPr>
            <a:r>
              <a:rPr lang="en-US" sz="3500" dirty="0" err="1">
                <a:solidFill>
                  <a:srgbClr val="423B39"/>
                </a:solidFill>
                <a:latin typeface="Times New Roman"/>
              </a:rPr>
              <a:t>Hồ</a:t>
            </a:r>
            <a:r>
              <a:rPr lang="en-US" sz="3500" dirty="0">
                <a:solidFill>
                  <a:srgbClr val="423B39"/>
                </a:solidFill>
                <a:latin typeface="Times New Roman"/>
              </a:rPr>
              <a:t> </a:t>
            </a:r>
            <a:r>
              <a:rPr lang="en-US" sz="3500" dirty="0" err="1">
                <a:solidFill>
                  <a:srgbClr val="423B39"/>
                </a:solidFill>
                <a:latin typeface="Times New Roman"/>
              </a:rPr>
              <a:t>Phạm</a:t>
            </a:r>
            <a:r>
              <a:rPr lang="en-US" sz="3500" dirty="0">
                <a:solidFill>
                  <a:srgbClr val="423B39"/>
                </a:solidFill>
                <a:latin typeface="Times New Roman"/>
              </a:rPr>
              <a:t> Trường An       2001200678</a:t>
            </a:r>
          </a:p>
          <a:p>
            <a:pPr algn="l">
              <a:lnSpc>
                <a:spcPts val="4830"/>
              </a:lnSpc>
            </a:pPr>
            <a:r>
              <a:rPr lang="en-US" sz="3500" dirty="0">
                <a:solidFill>
                  <a:srgbClr val="423B39"/>
                </a:solidFill>
                <a:latin typeface="Times New Roman"/>
              </a:rPr>
              <a:t>Lê Hoàng Huy </a:t>
            </a:r>
            <a:r>
              <a:rPr lang="en-US" sz="3500" dirty="0" err="1">
                <a:solidFill>
                  <a:srgbClr val="423B39"/>
                </a:solidFill>
                <a:latin typeface="Times New Roman"/>
              </a:rPr>
              <a:t>Đào</a:t>
            </a:r>
            <a:r>
              <a:rPr lang="en-US" sz="3500" dirty="0">
                <a:solidFill>
                  <a:srgbClr val="423B39"/>
                </a:solidFill>
                <a:latin typeface="Times New Roman"/>
              </a:rPr>
              <a:t>           2001200363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D1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879676" y="1754446"/>
            <a:ext cx="4584559" cy="4634096"/>
            <a:chOff x="0" y="0"/>
            <a:chExt cx="1550826" cy="156758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550826" cy="1567583"/>
            </a:xfrm>
            <a:custGeom>
              <a:avLst/>
              <a:gdLst/>
              <a:ahLst/>
              <a:cxnLst/>
              <a:rect l="l" t="t" r="r" b="b"/>
              <a:pathLst>
                <a:path w="1550826" h="1567583">
                  <a:moveTo>
                    <a:pt x="0" y="0"/>
                  </a:moveTo>
                  <a:lnTo>
                    <a:pt x="1550826" y="0"/>
                  </a:lnTo>
                  <a:lnTo>
                    <a:pt x="1550826" y="1567583"/>
                  </a:lnTo>
                  <a:lnTo>
                    <a:pt x="0" y="1567583"/>
                  </a:lnTo>
                  <a:close/>
                </a:path>
              </a:pathLst>
            </a:custGeom>
            <a:solidFill>
              <a:srgbClr val="C2AE9E"/>
            </a:solid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0145898" y="3455200"/>
            <a:ext cx="4634114" cy="4634096"/>
            <a:chOff x="0" y="0"/>
            <a:chExt cx="6350025" cy="6350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26" cy="6350000"/>
            </a:xfrm>
            <a:custGeom>
              <a:avLst/>
              <a:gdLst/>
              <a:ahLst/>
              <a:cxnLst/>
              <a:rect l="l" t="t" r="r" b="b"/>
              <a:pathLst>
                <a:path w="6350026" h="6350000">
                  <a:moveTo>
                    <a:pt x="0" y="0"/>
                  </a:moveTo>
                  <a:lnTo>
                    <a:pt x="6350026" y="0"/>
                  </a:lnTo>
                  <a:lnTo>
                    <a:pt x="6350026" y="6350000"/>
                  </a:lnTo>
                  <a:lnTo>
                    <a:pt x="0" y="6350000"/>
                  </a:lnTo>
                  <a:close/>
                </a:path>
              </a:pathLst>
            </a:custGeom>
            <a:blipFill>
              <a:blip r:embed="rId2"/>
              <a:stretch>
                <a:fillRect t="-16666" b="-16666"/>
              </a:stretch>
            </a:blipFill>
          </p:spPr>
        </p:sp>
      </p:grpSp>
      <p:sp>
        <p:nvSpPr>
          <p:cNvPr id="6" name="TextBox 6"/>
          <p:cNvSpPr txBox="1"/>
          <p:nvPr/>
        </p:nvSpPr>
        <p:spPr>
          <a:xfrm>
            <a:off x="2099460" y="2522617"/>
            <a:ext cx="6051921" cy="4870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15"/>
              </a:lnSpc>
            </a:pPr>
            <a:r>
              <a:rPr lang="en-US" sz="3500" spc="399" dirty="0">
                <a:solidFill>
                  <a:srgbClr val="423B39"/>
                </a:solidFill>
                <a:latin typeface="Open Sans Bold"/>
              </a:rPr>
              <a:t>GIỚI THIỆU VỀ ĐỀ TÀI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099460" y="3860659"/>
            <a:ext cx="7044540" cy="3895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49"/>
              </a:lnSpc>
            </a:pPr>
            <a:r>
              <a:rPr lang="en-US" sz="2499" dirty="0" err="1">
                <a:solidFill>
                  <a:srgbClr val="423B39"/>
                </a:solidFill>
                <a:latin typeface="Times New Roman"/>
              </a:rPr>
              <a:t>Hiện</a:t>
            </a:r>
            <a:r>
              <a:rPr lang="en-US" sz="2499" dirty="0">
                <a:solidFill>
                  <a:srgbClr val="423B39"/>
                </a:solidFill>
                <a:latin typeface="Times New Roman"/>
              </a:rPr>
              <a:t> nay, </a:t>
            </a:r>
            <a:r>
              <a:rPr lang="en-US" sz="2499" dirty="0" err="1">
                <a:solidFill>
                  <a:srgbClr val="423B39"/>
                </a:solidFill>
                <a:latin typeface="Times New Roman"/>
              </a:rPr>
              <a:t>mọi</a:t>
            </a:r>
            <a:r>
              <a:rPr lang="en-US" sz="2499" dirty="0">
                <a:solidFill>
                  <a:srgbClr val="423B39"/>
                </a:solidFill>
                <a:latin typeface="Times New Roman"/>
              </a:rPr>
              <a:t> </a:t>
            </a:r>
            <a:r>
              <a:rPr lang="en-US" sz="2499" dirty="0" err="1">
                <a:solidFill>
                  <a:srgbClr val="423B39"/>
                </a:solidFill>
                <a:latin typeface="Times New Roman"/>
              </a:rPr>
              <a:t>người</a:t>
            </a:r>
            <a:r>
              <a:rPr lang="en-US" sz="2499" dirty="0">
                <a:solidFill>
                  <a:srgbClr val="423B39"/>
                </a:solidFill>
                <a:latin typeface="Times New Roman"/>
              </a:rPr>
              <a:t> </a:t>
            </a:r>
            <a:r>
              <a:rPr lang="en-US" sz="2499" dirty="0" err="1">
                <a:solidFill>
                  <a:srgbClr val="423B39"/>
                </a:solidFill>
                <a:latin typeface="Times New Roman"/>
              </a:rPr>
              <a:t>hầu</a:t>
            </a:r>
            <a:r>
              <a:rPr lang="en-US" sz="2499" dirty="0">
                <a:solidFill>
                  <a:srgbClr val="423B39"/>
                </a:solidFill>
                <a:latin typeface="Times New Roman"/>
              </a:rPr>
              <a:t> </a:t>
            </a:r>
            <a:r>
              <a:rPr lang="en-US" sz="2499" dirty="0" err="1">
                <a:solidFill>
                  <a:srgbClr val="423B39"/>
                </a:solidFill>
                <a:latin typeface="Times New Roman"/>
              </a:rPr>
              <a:t>như</a:t>
            </a:r>
            <a:r>
              <a:rPr lang="en-US" sz="2499" dirty="0">
                <a:solidFill>
                  <a:srgbClr val="423B39"/>
                </a:solidFill>
                <a:latin typeface="Times New Roman"/>
              </a:rPr>
              <a:t> ai </a:t>
            </a:r>
            <a:r>
              <a:rPr lang="en-US" sz="2499" dirty="0" err="1">
                <a:solidFill>
                  <a:srgbClr val="423B39"/>
                </a:solidFill>
                <a:latin typeface="Times New Roman"/>
              </a:rPr>
              <a:t>cũng</a:t>
            </a:r>
            <a:r>
              <a:rPr lang="en-US" sz="2499" dirty="0">
                <a:solidFill>
                  <a:srgbClr val="423B39"/>
                </a:solidFill>
                <a:latin typeface="Times New Roman"/>
              </a:rPr>
              <a:t> </a:t>
            </a:r>
            <a:r>
              <a:rPr lang="en-US" sz="2499" dirty="0" err="1">
                <a:solidFill>
                  <a:srgbClr val="423B39"/>
                </a:solidFill>
                <a:latin typeface="Times New Roman"/>
              </a:rPr>
              <a:t>đều</a:t>
            </a:r>
            <a:r>
              <a:rPr lang="en-US" sz="2499" dirty="0">
                <a:solidFill>
                  <a:srgbClr val="423B39"/>
                </a:solidFill>
                <a:latin typeface="Times New Roman"/>
              </a:rPr>
              <a:t> </a:t>
            </a:r>
            <a:r>
              <a:rPr lang="en-US" sz="2499" dirty="0" err="1">
                <a:solidFill>
                  <a:srgbClr val="423B39"/>
                </a:solidFill>
                <a:latin typeface="Times New Roman"/>
              </a:rPr>
              <a:t>sử</a:t>
            </a:r>
            <a:r>
              <a:rPr lang="en-US" sz="2499" dirty="0">
                <a:solidFill>
                  <a:srgbClr val="423B39"/>
                </a:solidFill>
                <a:latin typeface="Times New Roman"/>
              </a:rPr>
              <a:t> </a:t>
            </a:r>
            <a:r>
              <a:rPr lang="en-US" sz="2499" dirty="0" err="1">
                <a:solidFill>
                  <a:srgbClr val="423B39"/>
                </a:solidFill>
                <a:latin typeface="Times New Roman"/>
              </a:rPr>
              <a:t>dụng</a:t>
            </a:r>
            <a:r>
              <a:rPr lang="en-US" sz="2499" dirty="0">
                <a:solidFill>
                  <a:srgbClr val="423B39"/>
                </a:solidFill>
                <a:latin typeface="Times New Roman"/>
              </a:rPr>
              <a:t> </a:t>
            </a:r>
            <a:r>
              <a:rPr lang="en-US" sz="2499" dirty="0" err="1">
                <a:solidFill>
                  <a:srgbClr val="423B39"/>
                </a:solidFill>
                <a:latin typeface="Times New Roman"/>
              </a:rPr>
              <a:t>các</a:t>
            </a:r>
            <a:r>
              <a:rPr lang="en-US" sz="2499" dirty="0">
                <a:solidFill>
                  <a:srgbClr val="423B39"/>
                </a:solidFill>
                <a:latin typeface="Times New Roman"/>
              </a:rPr>
              <a:t> </a:t>
            </a:r>
            <a:r>
              <a:rPr lang="en-US" sz="2499" dirty="0" err="1">
                <a:solidFill>
                  <a:srgbClr val="423B39"/>
                </a:solidFill>
                <a:latin typeface="Times New Roman"/>
              </a:rPr>
              <a:t>thiết</a:t>
            </a:r>
            <a:r>
              <a:rPr lang="en-US" sz="2499" dirty="0">
                <a:solidFill>
                  <a:srgbClr val="423B39"/>
                </a:solidFill>
                <a:latin typeface="Times New Roman"/>
              </a:rPr>
              <a:t> </a:t>
            </a:r>
            <a:r>
              <a:rPr lang="en-US" sz="2499" dirty="0" err="1">
                <a:solidFill>
                  <a:srgbClr val="423B39"/>
                </a:solidFill>
                <a:latin typeface="Times New Roman"/>
              </a:rPr>
              <a:t>bị</a:t>
            </a:r>
            <a:r>
              <a:rPr lang="en-US" sz="2499" dirty="0">
                <a:solidFill>
                  <a:srgbClr val="423B39"/>
                </a:solidFill>
                <a:latin typeface="Times New Roman"/>
              </a:rPr>
              <a:t> </a:t>
            </a:r>
            <a:r>
              <a:rPr lang="en-US" sz="2499" dirty="0" err="1">
                <a:solidFill>
                  <a:srgbClr val="423B39"/>
                </a:solidFill>
                <a:latin typeface="Times New Roman"/>
              </a:rPr>
              <a:t>điện</a:t>
            </a:r>
            <a:r>
              <a:rPr lang="en-US" sz="2499" dirty="0">
                <a:solidFill>
                  <a:srgbClr val="423B39"/>
                </a:solidFill>
                <a:latin typeface="Times New Roman"/>
              </a:rPr>
              <a:t> </a:t>
            </a:r>
            <a:r>
              <a:rPr lang="en-US" sz="2499" dirty="0" err="1">
                <a:solidFill>
                  <a:srgbClr val="423B39"/>
                </a:solidFill>
                <a:latin typeface="Times New Roman"/>
              </a:rPr>
              <a:t>tử</a:t>
            </a:r>
            <a:r>
              <a:rPr lang="en-US" sz="2499" dirty="0">
                <a:solidFill>
                  <a:srgbClr val="423B39"/>
                </a:solidFill>
                <a:latin typeface="Times New Roman"/>
              </a:rPr>
              <a:t> </a:t>
            </a:r>
            <a:r>
              <a:rPr lang="en-US" sz="2499" dirty="0" err="1">
                <a:solidFill>
                  <a:srgbClr val="423B39"/>
                </a:solidFill>
                <a:latin typeface="Times New Roman"/>
              </a:rPr>
              <a:t>để</a:t>
            </a:r>
            <a:r>
              <a:rPr lang="en-US" sz="2499" dirty="0">
                <a:solidFill>
                  <a:srgbClr val="423B39"/>
                </a:solidFill>
                <a:latin typeface="Times New Roman"/>
              </a:rPr>
              <a:t> </a:t>
            </a:r>
            <a:r>
              <a:rPr lang="en-US" sz="2499" dirty="0" err="1">
                <a:solidFill>
                  <a:srgbClr val="423B39"/>
                </a:solidFill>
                <a:latin typeface="Times New Roman"/>
              </a:rPr>
              <a:t>truy</a:t>
            </a:r>
            <a:r>
              <a:rPr lang="en-US" sz="2499" dirty="0">
                <a:solidFill>
                  <a:srgbClr val="423B39"/>
                </a:solidFill>
                <a:latin typeface="Times New Roman"/>
              </a:rPr>
              <a:t> </a:t>
            </a:r>
            <a:r>
              <a:rPr lang="en-US" sz="2499" dirty="0" err="1">
                <a:solidFill>
                  <a:srgbClr val="423B39"/>
                </a:solidFill>
                <a:latin typeface="Times New Roman"/>
              </a:rPr>
              <a:t>cập</a:t>
            </a:r>
            <a:r>
              <a:rPr lang="en-US" sz="2499" dirty="0">
                <a:solidFill>
                  <a:srgbClr val="423B39"/>
                </a:solidFill>
                <a:latin typeface="Times New Roman"/>
              </a:rPr>
              <a:t> </a:t>
            </a:r>
            <a:r>
              <a:rPr lang="en-US" sz="2499" dirty="0" err="1">
                <a:solidFill>
                  <a:srgbClr val="423B39"/>
                </a:solidFill>
                <a:latin typeface="Times New Roman"/>
              </a:rPr>
              <a:t>và</a:t>
            </a:r>
            <a:r>
              <a:rPr lang="en-US" sz="2499" dirty="0">
                <a:solidFill>
                  <a:srgbClr val="423B39"/>
                </a:solidFill>
                <a:latin typeface="Times New Roman"/>
              </a:rPr>
              <a:t> </a:t>
            </a:r>
            <a:r>
              <a:rPr lang="en-US" sz="2499" dirty="0" err="1">
                <a:solidFill>
                  <a:srgbClr val="423B39"/>
                </a:solidFill>
                <a:latin typeface="Times New Roman"/>
              </a:rPr>
              <a:t>tải</a:t>
            </a:r>
            <a:r>
              <a:rPr lang="en-US" sz="2499" dirty="0">
                <a:solidFill>
                  <a:srgbClr val="423B39"/>
                </a:solidFill>
                <a:latin typeface="Times New Roman"/>
              </a:rPr>
              <a:t> </a:t>
            </a:r>
            <a:r>
              <a:rPr lang="en-US" sz="2499" dirty="0" err="1">
                <a:solidFill>
                  <a:srgbClr val="423B39"/>
                </a:solidFill>
                <a:latin typeface="Times New Roman"/>
              </a:rPr>
              <a:t>các</a:t>
            </a:r>
            <a:r>
              <a:rPr lang="en-US" sz="2499" dirty="0">
                <a:solidFill>
                  <a:srgbClr val="423B39"/>
                </a:solidFill>
                <a:latin typeface="Times New Roman"/>
              </a:rPr>
              <a:t> </a:t>
            </a:r>
            <a:r>
              <a:rPr lang="en-US" sz="2499" dirty="0" err="1">
                <a:solidFill>
                  <a:srgbClr val="423B39"/>
                </a:solidFill>
                <a:latin typeface="Times New Roman"/>
              </a:rPr>
              <a:t>ứng</a:t>
            </a:r>
            <a:r>
              <a:rPr lang="en-US" sz="2499" dirty="0">
                <a:solidFill>
                  <a:srgbClr val="423B39"/>
                </a:solidFill>
                <a:latin typeface="Times New Roman"/>
              </a:rPr>
              <a:t> </a:t>
            </a:r>
            <a:r>
              <a:rPr lang="en-US" sz="2499" dirty="0" err="1">
                <a:solidFill>
                  <a:srgbClr val="423B39"/>
                </a:solidFill>
                <a:latin typeface="Times New Roman"/>
              </a:rPr>
              <a:t>dụng</a:t>
            </a:r>
            <a:r>
              <a:rPr lang="en-US" sz="2499" dirty="0">
                <a:solidFill>
                  <a:srgbClr val="423B39"/>
                </a:solidFill>
                <a:latin typeface="Times New Roman"/>
              </a:rPr>
              <a:t> </a:t>
            </a:r>
            <a:r>
              <a:rPr lang="en-US" sz="2499" dirty="0" err="1">
                <a:solidFill>
                  <a:srgbClr val="423B39"/>
                </a:solidFill>
                <a:latin typeface="Times New Roman"/>
              </a:rPr>
              <a:t>ngày</a:t>
            </a:r>
            <a:r>
              <a:rPr lang="en-US" sz="2499" dirty="0">
                <a:solidFill>
                  <a:srgbClr val="423B39"/>
                </a:solidFill>
                <a:latin typeface="Times New Roman"/>
              </a:rPr>
              <a:t> </a:t>
            </a:r>
            <a:r>
              <a:rPr lang="en-US" sz="2499" dirty="0" err="1">
                <a:solidFill>
                  <a:srgbClr val="423B39"/>
                </a:solidFill>
                <a:latin typeface="Times New Roman"/>
              </a:rPr>
              <a:t>càng</a:t>
            </a:r>
            <a:r>
              <a:rPr lang="en-US" sz="2499" dirty="0">
                <a:solidFill>
                  <a:srgbClr val="423B39"/>
                </a:solidFill>
                <a:latin typeface="Times New Roman"/>
              </a:rPr>
              <a:t> </a:t>
            </a:r>
            <a:r>
              <a:rPr lang="en-US" sz="2499" dirty="0" err="1">
                <a:solidFill>
                  <a:srgbClr val="423B39"/>
                </a:solidFill>
                <a:latin typeface="Times New Roman"/>
              </a:rPr>
              <a:t>dễ</a:t>
            </a:r>
            <a:r>
              <a:rPr lang="en-US" sz="2499" dirty="0">
                <a:solidFill>
                  <a:srgbClr val="423B39"/>
                </a:solidFill>
                <a:latin typeface="Times New Roman"/>
              </a:rPr>
              <a:t> </a:t>
            </a:r>
            <a:r>
              <a:rPr lang="en-US" sz="2499" dirty="0" err="1">
                <a:solidFill>
                  <a:srgbClr val="423B39"/>
                </a:solidFill>
                <a:latin typeface="Times New Roman"/>
              </a:rPr>
              <a:t>dàng</a:t>
            </a:r>
            <a:r>
              <a:rPr lang="en-US" sz="2499" dirty="0">
                <a:solidFill>
                  <a:srgbClr val="423B39"/>
                </a:solidFill>
                <a:latin typeface="Times New Roman"/>
              </a:rPr>
              <a:t> </a:t>
            </a:r>
            <a:r>
              <a:rPr lang="en-US" sz="2499" dirty="0" err="1">
                <a:solidFill>
                  <a:srgbClr val="423B39"/>
                </a:solidFill>
                <a:latin typeface="Times New Roman"/>
              </a:rPr>
              <a:t>và</a:t>
            </a:r>
            <a:r>
              <a:rPr lang="en-US" sz="2499" dirty="0">
                <a:solidFill>
                  <a:srgbClr val="423B39"/>
                </a:solidFill>
                <a:latin typeface="Times New Roman"/>
              </a:rPr>
              <a:t> </a:t>
            </a:r>
            <a:r>
              <a:rPr lang="en-US" sz="2499" dirty="0" err="1">
                <a:solidFill>
                  <a:srgbClr val="423B39"/>
                </a:solidFill>
                <a:latin typeface="Times New Roman"/>
              </a:rPr>
              <a:t>nhanh</a:t>
            </a:r>
            <a:r>
              <a:rPr lang="en-US" sz="2499" dirty="0">
                <a:solidFill>
                  <a:srgbClr val="423B39"/>
                </a:solidFill>
                <a:latin typeface="Times New Roman"/>
              </a:rPr>
              <a:t> </a:t>
            </a:r>
            <a:r>
              <a:rPr lang="en-US" sz="2499" dirty="0" err="1">
                <a:solidFill>
                  <a:srgbClr val="423B39"/>
                </a:solidFill>
                <a:latin typeface="Times New Roman"/>
              </a:rPr>
              <a:t>chóng</a:t>
            </a:r>
            <a:r>
              <a:rPr lang="en-US" sz="2499" dirty="0">
                <a:solidFill>
                  <a:srgbClr val="423B39"/>
                </a:solidFill>
                <a:latin typeface="Times New Roman"/>
              </a:rPr>
              <a:t>. </a:t>
            </a:r>
            <a:r>
              <a:rPr lang="en-US" sz="2499" dirty="0" err="1">
                <a:solidFill>
                  <a:srgbClr val="423B39"/>
                </a:solidFill>
                <a:latin typeface="Times New Roman"/>
              </a:rPr>
              <a:t>Các</a:t>
            </a:r>
            <a:r>
              <a:rPr lang="en-US" sz="2499" dirty="0">
                <a:solidFill>
                  <a:srgbClr val="423B39"/>
                </a:solidFill>
                <a:latin typeface="Times New Roman"/>
              </a:rPr>
              <a:t> </a:t>
            </a:r>
            <a:r>
              <a:rPr lang="en-US" sz="2499" dirty="0" err="1">
                <a:solidFill>
                  <a:srgbClr val="423B39"/>
                </a:solidFill>
                <a:latin typeface="Times New Roman"/>
              </a:rPr>
              <a:t>phần</a:t>
            </a:r>
            <a:r>
              <a:rPr lang="en-US" sz="2499" dirty="0">
                <a:solidFill>
                  <a:srgbClr val="423B39"/>
                </a:solidFill>
                <a:latin typeface="Times New Roman"/>
              </a:rPr>
              <a:t> </a:t>
            </a:r>
            <a:r>
              <a:rPr lang="en-US" sz="2499" dirty="0" err="1">
                <a:solidFill>
                  <a:srgbClr val="423B39"/>
                </a:solidFill>
                <a:latin typeface="Times New Roman"/>
              </a:rPr>
              <a:t>mềm</a:t>
            </a:r>
            <a:r>
              <a:rPr lang="en-US" sz="2499" dirty="0">
                <a:solidFill>
                  <a:srgbClr val="423B39"/>
                </a:solidFill>
                <a:latin typeface="Times New Roman"/>
              </a:rPr>
              <a:t> </a:t>
            </a:r>
            <a:r>
              <a:rPr lang="en-US" sz="2499" dirty="0" err="1">
                <a:solidFill>
                  <a:srgbClr val="423B39"/>
                </a:solidFill>
                <a:latin typeface="Times New Roman"/>
              </a:rPr>
              <a:t>đã</a:t>
            </a:r>
            <a:r>
              <a:rPr lang="en-US" sz="2499" dirty="0">
                <a:solidFill>
                  <a:srgbClr val="423B39"/>
                </a:solidFill>
                <a:latin typeface="Times New Roman"/>
              </a:rPr>
              <a:t> </a:t>
            </a:r>
            <a:r>
              <a:rPr lang="en-US" sz="2499" dirty="0" err="1">
                <a:solidFill>
                  <a:srgbClr val="423B39"/>
                </a:solidFill>
                <a:latin typeface="Times New Roman"/>
              </a:rPr>
              <a:t>giúp</a:t>
            </a:r>
            <a:r>
              <a:rPr lang="en-US" sz="2499" dirty="0">
                <a:solidFill>
                  <a:srgbClr val="423B39"/>
                </a:solidFill>
                <a:latin typeface="Times New Roman"/>
              </a:rPr>
              <a:t> </a:t>
            </a:r>
            <a:r>
              <a:rPr lang="en-US" sz="2499" dirty="0" err="1">
                <a:solidFill>
                  <a:srgbClr val="423B39"/>
                </a:solidFill>
                <a:latin typeface="Times New Roman"/>
              </a:rPr>
              <a:t>ích</a:t>
            </a:r>
            <a:r>
              <a:rPr lang="en-US" sz="2499" dirty="0">
                <a:solidFill>
                  <a:srgbClr val="423B39"/>
                </a:solidFill>
                <a:latin typeface="Times New Roman"/>
              </a:rPr>
              <a:t> </a:t>
            </a:r>
            <a:r>
              <a:rPr lang="en-US" sz="2499" dirty="0" err="1">
                <a:solidFill>
                  <a:srgbClr val="423B39"/>
                </a:solidFill>
                <a:latin typeface="Times New Roman"/>
              </a:rPr>
              <a:t>nhiều</a:t>
            </a:r>
            <a:r>
              <a:rPr lang="en-US" sz="2499" dirty="0">
                <a:solidFill>
                  <a:srgbClr val="423B39"/>
                </a:solidFill>
                <a:latin typeface="Times New Roman"/>
              </a:rPr>
              <a:t> </a:t>
            </a:r>
            <a:r>
              <a:rPr lang="en-US" sz="2499" dirty="0" err="1">
                <a:solidFill>
                  <a:srgbClr val="423B39"/>
                </a:solidFill>
                <a:latin typeface="Times New Roman"/>
              </a:rPr>
              <a:t>trong</a:t>
            </a:r>
            <a:r>
              <a:rPr lang="en-US" sz="2499" dirty="0">
                <a:solidFill>
                  <a:srgbClr val="423B39"/>
                </a:solidFill>
                <a:latin typeface="Times New Roman"/>
              </a:rPr>
              <a:t> </a:t>
            </a:r>
            <a:r>
              <a:rPr lang="en-US" sz="2499" dirty="0" err="1">
                <a:solidFill>
                  <a:srgbClr val="423B39"/>
                </a:solidFill>
                <a:latin typeface="Times New Roman"/>
              </a:rPr>
              <a:t>đời</a:t>
            </a:r>
            <a:r>
              <a:rPr lang="en-US" sz="2499" dirty="0">
                <a:solidFill>
                  <a:srgbClr val="423B39"/>
                </a:solidFill>
                <a:latin typeface="Times New Roman"/>
              </a:rPr>
              <a:t> </a:t>
            </a:r>
            <a:r>
              <a:rPr lang="en-US" sz="2499" dirty="0" err="1">
                <a:solidFill>
                  <a:srgbClr val="423B39"/>
                </a:solidFill>
                <a:latin typeface="Times New Roman"/>
              </a:rPr>
              <a:t>sống</a:t>
            </a:r>
            <a:r>
              <a:rPr lang="en-US" sz="2499" dirty="0">
                <a:solidFill>
                  <a:srgbClr val="423B39"/>
                </a:solidFill>
                <a:latin typeface="Times New Roman"/>
              </a:rPr>
              <a:t> </a:t>
            </a:r>
            <a:r>
              <a:rPr lang="en-US" sz="2499" dirty="0" err="1">
                <a:solidFill>
                  <a:srgbClr val="423B39"/>
                </a:solidFill>
                <a:latin typeface="Times New Roman"/>
              </a:rPr>
              <a:t>công</a:t>
            </a:r>
            <a:r>
              <a:rPr lang="en-US" sz="2499" dirty="0">
                <a:solidFill>
                  <a:srgbClr val="423B39"/>
                </a:solidFill>
                <a:latin typeface="Times New Roman"/>
              </a:rPr>
              <a:t> </a:t>
            </a:r>
            <a:r>
              <a:rPr lang="en-US" sz="2499" dirty="0" err="1">
                <a:solidFill>
                  <a:srgbClr val="423B39"/>
                </a:solidFill>
                <a:latin typeface="Times New Roman"/>
              </a:rPr>
              <a:t>việc</a:t>
            </a:r>
            <a:r>
              <a:rPr lang="en-US" sz="2499" dirty="0">
                <a:solidFill>
                  <a:srgbClr val="423B39"/>
                </a:solidFill>
                <a:latin typeface="Times New Roman"/>
              </a:rPr>
              <a:t>, </a:t>
            </a:r>
            <a:r>
              <a:rPr lang="en-US" sz="2499" dirty="0" err="1">
                <a:solidFill>
                  <a:srgbClr val="423B39"/>
                </a:solidFill>
                <a:latin typeface="Times New Roman"/>
              </a:rPr>
              <a:t>học</a:t>
            </a:r>
            <a:r>
              <a:rPr lang="en-US" sz="2499" dirty="0">
                <a:solidFill>
                  <a:srgbClr val="423B39"/>
                </a:solidFill>
                <a:latin typeface="Times New Roman"/>
              </a:rPr>
              <a:t> </a:t>
            </a:r>
            <a:r>
              <a:rPr lang="en-US" sz="2499" dirty="0" err="1">
                <a:solidFill>
                  <a:srgbClr val="423B39"/>
                </a:solidFill>
                <a:latin typeface="Times New Roman"/>
              </a:rPr>
              <a:t>tập</a:t>
            </a:r>
            <a:r>
              <a:rPr lang="en-US" sz="2499" dirty="0">
                <a:solidFill>
                  <a:srgbClr val="423B39"/>
                </a:solidFill>
                <a:latin typeface="Times New Roman"/>
              </a:rPr>
              <a:t> </a:t>
            </a:r>
            <a:r>
              <a:rPr lang="en-US" sz="2499" dirty="0" err="1">
                <a:solidFill>
                  <a:srgbClr val="423B39"/>
                </a:solidFill>
                <a:latin typeface="Times New Roman"/>
              </a:rPr>
              <a:t>và</a:t>
            </a:r>
            <a:r>
              <a:rPr lang="en-US" sz="2499" dirty="0">
                <a:solidFill>
                  <a:srgbClr val="423B39"/>
                </a:solidFill>
                <a:latin typeface="Times New Roman"/>
              </a:rPr>
              <a:t> </a:t>
            </a:r>
            <a:r>
              <a:rPr lang="en-US" sz="2499" dirty="0" err="1">
                <a:solidFill>
                  <a:srgbClr val="423B39"/>
                </a:solidFill>
                <a:latin typeface="Times New Roman"/>
              </a:rPr>
              <a:t>kinh</a:t>
            </a:r>
            <a:r>
              <a:rPr lang="en-US" sz="2499" dirty="0">
                <a:solidFill>
                  <a:srgbClr val="423B39"/>
                </a:solidFill>
                <a:latin typeface="Times New Roman"/>
              </a:rPr>
              <a:t> </a:t>
            </a:r>
            <a:r>
              <a:rPr lang="en-US" sz="2499" dirty="0" err="1">
                <a:solidFill>
                  <a:srgbClr val="423B39"/>
                </a:solidFill>
                <a:latin typeface="Times New Roman"/>
              </a:rPr>
              <a:t>doanh</a:t>
            </a:r>
            <a:r>
              <a:rPr lang="en-US" sz="2499" dirty="0">
                <a:solidFill>
                  <a:srgbClr val="423B39"/>
                </a:solidFill>
                <a:latin typeface="Times New Roman"/>
              </a:rPr>
              <a:t> </a:t>
            </a:r>
            <a:r>
              <a:rPr lang="en-US" sz="2499" dirty="0" err="1">
                <a:solidFill>
                  <a:srgbClr val="423B39"/>
                </a:solidFill>
                <a:latin typeface="Times New Roman"/>
              </a:rPr>
              <a:t>của</a:t>
            </a:r>
            <a:r>
              <a:rPr lang="en-US" sz="2499" dirty="0">
                <a:solidFill>
                  <a:srgbClr val="423B39"/>
                </a:solidFill>
                <a:latin typeface="Times New Roman"/>
              </a:rPr>
              <a:t> </a:t>
            </a:r>
            <a:r>
              <a:rPr lang="en-US" sz="2499" dirty="0" err="1">
                <a:solidFill>
                  <a:srgbClr val="423B39"/>
                </a:solidFill>
                <a:latin typeface="Times New Roman"/>
              </a:rPr>
              <a:t>các</a:t>
            </a:r>
            <a:r>
              <a:rPr lang="en-US" sz="2499" dirty="0">
                <a:solidFill>
                  <a:srgbClr val="423B39"/>
                </a:solidFill>
                <a:latin typeface="Times New Roman"/>
              </a:rPr>
              <a:t> </a:t>
            </a:r>
            <a:r>
              <a:rPr lang="en-US" sz="2499" dirty="0" err="1">
                <a:solidFill>
                  <a:srgbClr val="423B39"/>
                </a:solidFill>
                <a:latin typeface="Times New Roman"/>
              </a:rPr>
              <a:t>công</a:t>
            </a:r>
            <a:r>
              <a:rPr lang="en-US" sz="2499" dirty="0">
                <a:solidFill>
                  <a:srgbClr val="423B39"/>
                </a:solidFill>
                <a:latin typeface="Times New Roman"/>
              </a:rPr>
              <a:t> ty </a:t>
            </a:r>
            <a:r>
              <a:rPr lang="en-US" sz="2499" dirty="0" err="1">
                <a:solidFill>
                  <a:srgbClr val="423B39"/>
                </a:solidFill>
                <a:latin typeface="Times New Roman"/>
              </a:rPr>
              <a:t>từ</a:t>
            </a:r>
            <a:r>
              <a:rPr lang="en-US" sz="2499" dirty="0">
                <a:solidFill>
                  <a:srgbClr val="423B39"/>
                </a:solidFill>
                <a:latin typeface="Times New Roman"/>
              </a:rPr>
              <a:t> </a:t>
            </a:r>
            <a:r>
              <a:rPr lang="en-US" sz="2499" dirty="0" err="1">
                <a:solidFill>
                  <a:srgbClr val="423B39"/>
                </a:solidFill>
                <a:latin typeface="Times New Roman"/>
              </a:rPr>
              <a:t>lớn</a:t>
            </a:r>
            <a:r>
              <a:rPr lang="en-US" sz="2499" dirty="0">
                <a:solidFill>
                  <a:srgbClr val="423B39"/>
                </a:solidFill>
                <a:latin typeface="Times New Roman"/>
              </a:rPr>
              <a:t> </a:t>
            </a:r>
            <a:r>
              <a:rPr lang="en-US" sz="2499" dirty="0" err="1">
                <a:solidFill>
                  <a:srgbClr val="423B39"/>
                </a:solidFill>
                <a:latin typeface="Times New Roman"/>
              </a:rPr>
              <a:t>đến</a:t>
            </a:r>
            <a:r>
              <a:rPr lang="en-US" sz="2499" dirty="0">
                <a:solidFill>
                  <a:srgbClr val="423B39"/>
                </a:solidFill>
                <a:latin typeface="Times New Roman"/>
              </a:rPr>
              <a:t> </a:t>
            </a:r>
            <a:r>
              <a:rPr lang="en-US" sz="2499" dirty="0" err="1">
                <a:solidFill>
                  <a:srgbClr val="423B39"/>
                </a:solidFill>
                <a:latin typeface="Times New Roman"/>
              </a:rPr>
              <a:t>nhỏ</a:t>
            </a:r>
            <a:r>
              <a:rPr lang="en-US" sz="2499" dirty="0">
                <a:solidFill>
                  <a:srgbClr val="423B39"/>
                </a:solidFill>
                <a:latin typeface="Times New Roman"/>
              </a:rPr>
              <a:t>. </a:t>
            </a:r>
            <a:r>
              <a:rPr lang="en-US" sz="2499" dirty="0" err="1">
                <a:solidFill>
                  <a:srgbClr val="423B39"/>
                </a:solidFill>
                <a:latin typeface="Times New Roman"/>
              </a:rPr>
              <a:t>Nắm</a:t>
            </a:r>
            <a:r>
              <a:rPr lang="en-US" sz="2499" dirty="0">
                <a:solidFill>
                  <a:srgbClr val="423B39"/>
                </a:solidFill>
                <a:latin typeface="Times New Roman"/>
              </a:rPr>
              <a:t> </a:t>
            </a:r>
            <a:r>
              <a:rPr lang="en-US" sz="2499" dirty="0" err="1">
                <a:solidFill>
                  <a:srgbClr val="423B39"/>
                </a:solidFill>
                <a:latin typeface="Times New Roman"/>
              </a:rPr>
              <a:t>bắt</a:t>
            </a:r>
            <a:r>
              <a:rPr lang="en-US" sz="2499" dirty="0">
                <a:solidFill>
                  <a:srgbClr val="423B39"/>
                </a:solidFill>
                <a:latin typeface="Times New Roman"/>
              </a:rPr>
              <a:t> </a:t>
            </a:r>
            <a:r>
              <a:rPr lang="en-US" sz="2499" dirty="0" err="1">
                <a:solidFill>
                  <a:srgbClr val="423B39"/>
                </a:solidFill>
                <a:latin typeface="Times New Roman"/>
              </a:rPr>
              <a:t>được</a:t>
            </a:r>
            <a:r>
              <a:rPr lang="en-US" sz="2499" dirty="0">
                <a:solidFill>
                  <a:srgbClr val="423B39"/>
                </a:solidFill>
                <a:latin typeface="Times New Roman"/>
              </a:rPr>
              <a:t> </a:t>
            </a:r>
            <a:r>
              <a:rPr lang="en-US" sz="2499" dirty="0" err="1">
                <a:solidFill>
                  <a:srgbClr val="423B39"/>
                </a:solidFill>
                <a:latin typeface="Times New Roman"/>
              </a:rPr>
              <a:t>việc</a:t>
            </a:r>
            <a:r>
              <a:rPr lang="en-US" sz="2499" dirty="0">
                <a:solidFill>
                  <a:srgbClr val="423B39"/>
                </a:solidFill>
                <a:latin typeface="Times New Roman"/>
              </a:rPr>
              <a:t> </a:t>
            </a:r>
            <a:r>
              <a:rPr lang="en-US" sz="2499" dirty="0" err="1">
                <a:solidFill>
                  <a:srgbClr val="423B39"/>
                </a:solidFill>
                <a:latin typeface="Times New Roman"/>
              </a:rPr>
              <a:t>này</a:t>
            </a:r>
            <a:r>
              <a:rPr lang="en-US" sz="2499" dirty="0">
                <a:solidFill>
                  <a:srgbClr val="423B39"/>
                </a:solidFill>
                <a:latin typeface="Times New Roman"/>
              </a:rPr>
              <a:t> </a:t>
            </a:r>
            <a:r>
              <a:rPr lang="en-US" sz="2499" dirty="0" err="1">
                <a:solidFill>
                  <a:srgbClr val="423B39"/>
                </a:solidFill>
                <a:latin typeface="Times New Roman"/>
              </a:rPr>
              <a:t>thì</a:t>
            </a:r>
            <a:r>
              <a:rPr lang="en-US" sz="2499" dirty="0">
                <a:solidFill>
                  <a:srgbClr val="423B39"/>
                </a:solidFill>
                <a:latin typeface="Times New Roman"/>
              </a:rPr>
              <a:t> </a:t>
            </a:r>
            <a:r>
              <a:rPr lang="en-US" sz="2499" dirty="0" err="1">
                <a:solidFill>
                  <a:srgbClr val="423B39"/>
                </a:solidFill>
                <a:latin typeface="Times New Roman"/>
              </a:rPr>
              <a:t>nhóm</a:t>
            </a:r>
            <a:r>
              <a:rPr lang="en-US" sz="2499" dirty="0">
                <a:solidFill>
                  <a:srgbClr val="423B39"/>
                </a:solidFill>
                <a:latin typeface="Times New Roman"/>
              </a:rPr>
              <a:t> </a:t>
            </a:r>
            <a:r>
              <a:rPr lang="en-US" sz="2499" dirty="0" err="1">
                <a:solidFill>
                  <a:srgbClr val="423B39"/>
                </a:solidFill>
                <a:latin typeface="Times New Roman"/>
              </a:rPr>
              <a:t>chúng</a:t>
            </a:r>
            <a:r>
              <a:rPr lang="en-US" sz="2499" dirty="0">
                <a:solidFill>
                  <a:srgbClr val="423B39"/>
                </a:solidFill>
                <a:latin typeface="Times New Roman"/>
              </a:rPr>
              <a:t> </a:t>
            </a:r>
            <a:r>
              <a:rPr lang="en-US" sz="2499" dirty="0" err="1">
                <a:solidFill>
                  <a:srgbClr val="423B39"/>
                </a:solidFill>
                <a:latin typeface="Times New Roman"/>
              </a:rPr>
              <a:t>em</a:t>
            </a:r>
            <a:r>
              <a:rPr lang="en-US" sz="2499" dirty="0">
                <a:solidFill>
                  <a:srgbClr val="423B39"/>
                </a:solidFill>
                <a:latin typeface="Times New Roman"/>
              </a:rPr>
              <a:t> </a:t>
            </a:r>
            <a:r>
              <a:rPr lang="en-US" sz="2499" dirty="0" err="1">
                <a:solidFill>
                  <a:srgbClr val="423B39"/>
                </a:solidFill>
                <a:latin typeface="Times New Roman"/>
              </a:rPr>
              <a:t>đã</a:t>
            </a:r>
            <a:r>
              <a:rPr lang="en-US" sz="2499" dirty="0">
                <a:solidFill>
                  <a:srgbClr val="423B39"/>
                </a:solidFill>
                <a:latin typeface="Times New Roman"/>
              </a:rPr>
              <a:t> </a:t>
            </a:r>
            <a:r>
              <a:rPr lang="en-US" sz="2499" dirty="0" err="1">
                <a:solidFill>
                  <a:srgbClr val="423B39"/>
                </a:solidFill>
                <a:latin typeface="Times New Roman"/>
              </a:rPr>
              <a:t>quyết</a:t>
            </a:r>
            <a:r>
              <a:rPr lang="en-US" sz="2499" dirty="0">
                <a:solidFill>
                  <a:srgbClr val="423B39"/>
                </a:solidFill>
                <a:latin typeface="Times New Roman"/>
              </a:rPr>
              <a:t> </a:t>
            </a:r>
            <a:r>
              <a:rPr lang="en-US" sz="2499" dirty="0" err="1">
                <a:solidFill>
                  <a:srgbClr val="423B39"/>
                </a:solidFill>
                <a:latin typeface="Times New Roman"/>
              </a:rPr>
              <a:t>định</a:t>
            </a:r>
            <a:r>
              <a:rPr lang="en-US" sz="2499" dirty="0">
                <a:solidFill>
                  <a:srgbClr val="423B39"/>
                </a:solidFill>
                <a:latin typeface="Times New Roman"/>
              </a:rPr>
              <a:t> </a:t>
            </a:r>
            <a:r>
              <a:rPr lang="en-US" sz="2499" dirty="0" err="1">
                <a:solidFill>
                  <a:srgbClr val="423B39"/>
                </a:solidFill>
                <a:latin typeface="Times New Roman"/>
              </a:rPr>
              <a:t>thực</a:t>
            </a:r>
            <a:r>
              <a:rPr lang="en-US" sz="2499" dirty="0">
                <a:solidFill>
                  <a:srgbClr val="423B39"/>
                </a:solidFill>
                <a:latin typeface="Times New Roman"/>
              </a:rPr>
              <a:t> </a:t>
            </a:r>
            <a:r>
              <a:rPr lang="en-US" sz="2499" dirty="0" err="1">
                <a:solidFill>
                  <a:srgbClr val="423B39"/>
                </a:solidFill>
                <a:latin typeface="Times New Roman"/>
              </a:rPr>
              <a:t>hiện</a:t>
            </a:r>
            <a:r>
              <a:rPr lang="en-US" sz="2499" dirty="0">
                <a:solidFill>
                  <a:srgbClr val="423B39"/>
                </a:solidFill>
                <a:latin typeface="Times New Roman"/>
              </a:rPr>
              <a:t> </a:t>
            </a:r>
            <a:r>
              <a:rPr lang="en-US" sz="2499" dirty="0" err="1">
                <a:solidFill>
                  <a:srgbClr val="423B39"/>
                </a:solidFill>
                <a:latin typeface="Times New Roman"/>
              </a:rPr>
              <a:t>thiết</a:t>
            </a:r>
            <a:r>
              <a:rPr lang="en-US" sz="2499" dirty="0">
                <a:solidFill>
                  <a:srgbClr val="423B39"/>
                </a:solidFill>
                <a:latin typeface="Times New Roman"/>
              </a:rPr>
              <a:t> </a:t>
            </a:r>
            <a:r>
              <a:rPr lang="en-US" sz="2499" dirty="0" err="1">
                <a:solidFill>
                  <a:srgbClr val="423B39"/>
                </a:solidFill>
                <a:latin typeface="Times New Roman"/>
              </a:rPr>
              <a:t>kế</a:t>
            </a:r>
            <a:r>
              <a:rPr lang="en-US" sz="2499" dirty="0">
                <a:solidFill>
                  <a:srgbClr val="423B39"/>
                </a:solidFill>
                <a:latin typeface="Times New Roman"/>
              </a:rPr>
              <a:t> </a:t>
            </a:r>
            <a:r>
              <a:rPr lang="en-US" sz="2499" dirty="0" err="1">
                <a:solidFill>
                  <a:srgbClr val="423B39"/>
                </a:solidFill>
                <a:latin typeface="Times New Roman"/>
              </a:rPr>
              <a:t>phần</a:t>
            </a:r>
            <a:r>
              <a:rPr lang="en-US" sz="2499" dirty="0">
                <a:solidFill>
                  <a:srgbClr val="423B39"/>
                </a:solidFill>
                <a:latin typeface="Times New Roman"/>
              </a:rPr>
              <a:t> </a:t>
            </a:r>
            <a:r>
              <a:rPr lang="en-US" sz="2499" dirty="0" err="1">
                <a:solidFill>
                  <a:srgbClr val="423B39"/>
                </a:solidFill>
                <a:latin typeface="Times New Roman"/>
              </a:rPr>
              <a:t>mềm</a:t>
            </a:r>
            <a:r>
              <a:rPr lang="en-US" sz="2499" dirty="0">
                <a:solidFill>
                  <a:srgbClr val="423B39"/>
                </a:solidFill>
                <a:latin typeface="Times New Roman"/>
              </a:rPr>
              <a:t> </a:t>
            </a:r>
            <a:r>
              <a:rPr lang="en-US" sz="2499" dirty="0">
                <a:solidFill>
                  <a:srgbClr val="423B39"/>
                </a:solidFill>
                <a:latin typeface="Times New Roman Bold"/>
              </a:rPr>
              <a:t>“</a:t>
            </a:r>
            <a:r>
              <a:rPr lang="en-US" sz="2499" dirty="0" err="1">
                <a:solidFill>
                  <a:srgbClr val="423B39"/>
                </a:solidFill>
                <a:latin typeface="Times New Roman Bold"/>
              </a:rPr>
              <a:t>Quản</a:t>
            </a:r>
            <a:r>
              <a:rPr lang="en-US" sz="2499" dirty="0">
                <a:solidFill>
                  <a:srgbClr val="423B39"/>
                </a:solidFill>
                <a:latin typeface="Times New Roman Bold"/>
              </a:rPr>
              <a:t> </a:t>
            </a:r>
            <a:r>
              <a:rPr lang="en-US" sz="2499" dirty="0" err="1">
                <a:solidFill>
                  <a:srgbClr val="423B39"/>
                </a:solidFill>
                <a:latin typeface="Times New Roman Bold"/>
              </a:rPr>
              <a:t>lí</a:t>
            </a:r>
            <a:r>
              <a:rPr lang="en-US" sz="2499" dirty="0">
                <a:solidFill>
                  <a:srgbClr val="423B39"/>
                </a:solidFill>
                <a:latin typeface="Times New Roman Bold"/>
              </a:rPr>
              <a:t> </a:t>
            </a:r>
            <a:r>
              <a:rPr lang="en-US" sz="2499" dirty="0" err="1">
                <a:solidFill>
                  <a:srgbClr val="423B39"/>
                </a:solidFill>
                <a:latin typeface="Times New Roman Bold"/>
              </a:rPr>
              <a:t>cà</a:t>
            </a:r>
            <a:r>
              <a:rPr lang="en-US" sz="2499" dirty="0">
                <a:solidFill>
                  <a:srgbClr val="423B39"/>
                </a:solidFill>
                <a:latin typeface="Times New Roman Bold"/>
              </a:rPr>
              <a:t> </a:t>
            </a:r>
            <a:r>
              <a:rPr lang="en-US" sz="2499" dirty="0" err="1">
                <a:solidFill>
                  <a:srgbClr val="423B39"/>
                </a:solidFill>
                <a:latin typeface="Times New Roman Bold"/>
              </a:rPr>
              <a:t>phê</a:t>
            </a:r>
            <a:r>
              <a:rPr lang="en-US" sz="2499" dirty="0">
                <a:solidFill>
                  <a:srgbClr val="423B39"/>
                </a:solidFill>
                <a:latin typeface="Times New Roman Bold"/>
              </a:rPr>
              <a:t>”</a:t>
            </a:r>
            <a:r>
              <a:rPr lang="en-US" sz="2499" dirty="0">
                <a:solidFill>
                  <a:srgbClr val="423B39"/>
                </a:solidFill>
                <a:latin typeface="Times New Roman"/>
              </a:rPr>
              <a:t> </a:t>
            </a:r>
            <a:r>
              <a:rPr lang="en-US" sz="2499" dirty="0" err="1">
                <a:solidFill>
                  <a:srgbClr val="423B39"/>
                </a:solidFill>
                <a:latin typeface="Times New Roman"/>
              </a:rPr>
              <a:t>nhằm</a:t>
            </a:r>
            <a:r>
              <a:rPr lang="en-US" sz="2499" dirty="0">
                <a:solidFill>
                  <a:srgbClr val="423B39"/>
                </a:solidFill>
                <a:latin typeface="Times New Roman"/>
              </a:rPr>
              <a:t> </a:t>
            </a:r>
            <a:r>
              <a:rPr lang="en-US" sz="2499" dirty="0" err="1">
                <a:solidFill>
                  <a:srgbClr val="423B39"/>
                </a:solidFill>
                <a:latin typeface="Times New Roman"/>
              </a:rPr>
              <a:t>đáp</a:t>
            </a:r>
            <a:r>
              <a:rPr lang="en-US" sz="2499" dirty="0">
                <a:solidFill>
                  <a:srgbClr val="423B39"/>
                </a:solidFill>
                <a:latin typeface="Times New Roman"/>
              </a:rPr>
              <a:t> </a:t>
            </a:r>
            <a:r>
              <a:rPr lang="en-US" sz="2499" dirty="0" err="1">
                <a:solidFill>
                  <a:srgbClr val="423B39"/>
                </a:solidFill>
                <a:latin typeface="Times New Roman"/>
              </a:rPr>
              <a:t>ứng</a:t>
            </a:r>
            <a:r>
              <a:rPr lang="en-US" sz="2499" dirty="0">
                <a:solidFill>
                  <a:srgbClr val="423B39"/>
                </a:solidFill>
                <a:latin typeface="Times New Roman"/>
              </a:rPr>
              <a:t> </a:t>
            </a:r>
            <a:r>
              <a:rPr lang="en-US" sz="2499" dirty="0" err="1">
                <a:solidFill>
                  <a:srgbClr val="423B39"/>
                </a:solidFill>
                <a:latin typeface="Times New Roman"/>
              </a:rPr>
              <a:t>nhu</a:t>
            </a:r>
            <a:r>
              <a:rPr lang="en-US" sz="2499" dirty="0">
                <a:solidFill>
                  <a:srgbClr val="423B39"/>
                </a:solidFill>
                <a:latin typeface="Times New Roman"/>
              </a:rPr>
              <a:t> </a:t>
            </a:r>
            <a:r>
              <a:rPr lang="en-US" sz="2499" dirty="0" err="1">
                <a:solidFill>
                  <a:srgbClr val="423B39"/>
                </a:solidFill>
                <a:latin typeface="Times New Roman"/>
              </a:rPr>
              <a:t>cầu</a:t>
            </a:r>
            <a:r>
              <a:rPr lang="en-US" sz="2499" dirty="0">
                <a:solidFill>
                  <a:srgbClr val="423B39"/>
                </a:solidFill>
                <a:latin typeface="Times New Roman"/>
              </a:rPr>
              <a:t> </a:t>
            </a:r>
            <a:r>
              <a:rPr lang="en-US" sz="2499" dirty="0" err="1">
                <a:solidFill>
                  <a:srgbClr val="423B39"/>
                </a:solidFill>
                <a:latin typeface="Times New Roman"/>
              </a:rPr>
              <a:t>của</a:t>
            </a:r>
            <a:r>
              <a:rPr lang="en-US" sz="2499" dirty="0">
                <a:solidFill>
                  <a:srgbClr val="423B39"/>
                </a:solidFill>
                <a:latin typeface="Times New Roman"/>
              </a:rPr>
              <a:t> </a:t>
            </a:r>
            <a:r>
              <a:rPr lang="en-US" sz="2499" dirty="0" err="1">
                <a:solidFill>
                  <a:srgbClr val="423B39"/>
                </a:solidFill>
                <a:latin typeface="Times New Roman"/>
              </a:rPr>
              <a:t>riêng</a:t>
            </a:r>
            <a:r>
              <a:rPr lang="en-US" sz="2499" dirty="0">
                <a:solidFill>
                  <a:srgbClr val="423B39"/>
                </a:solidFill>
                <a:latin typeface="Times New Roman"/>
              </a:rPr>
              <a:t> </a:t>
            </a:r>
            <a:r>
              <a:rPr lang="en-US" sz="2499" dirty="0" err="1">
                <a:solidFill>
                  <a:srgbClr val="423B39"/>
                </a:solidFill>
                <a:latin typeface="Times New Roman"/>
              </a:rPr>
              <a:t>việc</a:t>
            </a:r>
            <a:r>
              <a:rPr lang="en-US" sz="2499" dirty="0">
                <a:solidFill>
                  <a:srgbClr val="423B39"/>
                </a:solidFill>
                <a:latin typeface="Times New Roman"/>
              </a:rPr>
              <a:t> </a:t>
            </a:r>
            <a:r>
              <a:rPr lang="en-US" sz="2499" dirty="0" err="1">
                <a:solidFill>
                  <a:srgbClr val="423B39"/>
                </a:solidFill>
                <a:latin typeface="Times New Roman"/>
              </a:rPr>
              <a:t>kinh</a:t>
            </a:r>
            <a:r>
              <a:rPr lang="en-US" sz="2499" dirty="0">
                <a:solidFill>
                  <a:srgbClr val="423B39"/>
                </a:solidFill>
                <a:latin typeface="Times New Roman"/>
              </a:rPr>
              <a:t> </a:t>
            </a:r>
            <a:r>
              <a:rPr lang="en-US" sz="2499" dirty="0" err="1">
                <a:solidFill>
                  <a:srgbClr val="423B39"/>
                </a:solidFill>
                <a:latin typeface="Times New Roman"/>
              </a:rPr>
              <a:t>doanh</a:t>
            </a:r>
            <a:r>
              <a:rPr lang="en-US" sz="2499" dirty="0">
                <a:solidFill>
                  <a:srgbClr val="423B39"/>
                </a:solidFill>
                <a:latin typeface="Times New Roman"/>
              </a:rPr>
              <a:t> </a:t>
            </a:r>
            <a:r>
              <a:rPr lang="en-US" sz="2499" dirty="0" err="1">
                <a:solidFill>
                  <a:srgbClr val="423B39"/>
                </a:solidFill>
                <a:latin typeface="Times New Roman"/>
              </a:rPr>
              <a:t>quán</a:t>
            </a:r>
            <a:r>
              <a:rPr lang="en-US" sz="2499" dirty="0">
                <a:solidFill>
                  <a:srgbClr val="423B39"/>
                </a:solidFill>
                <a:latin typeface="Times New Roman"/>
              </a:rPr>
              <a:t> </a:t>
            </a:r>
            <a:r>
              <a:rPr lang="en-US" sz="2499" dirty="0" err="1">
                <a:solidFill>
                  <a:srgbClr val="423B39"/>
                </a:solidFill>
                <a:latin typeface="Times New Roman"/>
              </a:rPr>
              <a:t>cà</a:t>
            </a:r>
            <a:r>
              <a:rPr lang="en-US" sz="2499" dirty="0">
                <a:solidFill>
                  <a:srgbClr val="423B39"/>
                </a:solidFill>
                <a:latin typeface="Times New Roman"/>
              </a:rPr>
              <a:t> </a:t>
            </a:r>
            <a:r>
              <a:rPr lang="en-US" sz="2499" dirty="0" err="1">
                <a:solidFill>
                  <a:srgbClr val="423B39"/>
                </a:solidFill>
                <a:latin typeface="Times New Roman"/>
              </a:rPr>
              <a:t>phê</a:t>
            </a:r>
            <a:r>
              <a:rPr lang="en-US" sz="2499" dirty="0">
                <a:solidFill>
                  <a:srgbClr val="423B39"/>
                </a:solidFill>
                <a:latin typeface="Times New Roman"/>
              </a:rPr>
              <a:t> ở </a:t>
            </a:r>
            <a:r>
              <a:rPr lang="en-US" sz="2499" dirty="0" err="1">
                <a:solidFill>
                  <a:srgbClr val="423B39"/>
                </a:solidFill>
                <a:latin typeface="Times New Roman"/>
              </a:rPr>
              <a:t>thị</a:t>
            </a:r>
            <a:r>
              <a:rPr lang="en-US" sz="2499" dirty="0">
                <a:solidFill>
                  <a:srgbClr val="423B39"/>
                </a:solidFill>
                <a:latin typeface="Times New Roman"/>
              </a:rPr>
              <a:t> </a:t>
            </a:r>
            <a:r>
              <a:rPr lang="en-US" sz="2499" dirty="0" err="1">
                <a:solidFill>
                  <a:srgbClr val="423B39"/>
                </a:solidFill>
                <a:latin typeface="Times New Roman"/>
              </a:rPr>
              <a:t>trường</a:t>
            </a:r>
            <a:r>
              <a:rPr lang="en-US" sz="2499" dirty="0">
                <a:solidFill>
                  <a:srgbClr val="423B39"/>
                </a:solidFill>
                <a:latin typeface="Times New Roman"/>
              </a:rPr>
              <a:t> </a:t>
            </a:r>
            <a:r>
              <a:rPr lang="en-US" sz="2499" dirty="0" err="1">
                <a:solidFill>
                  <a:srgbClr val="423B39"/>
                </a:solidFill>
                <a:latin typeface="Times New Roman"/>
              </a:rPr>
              <a:t>Việt</a:t>
            </a:r>
            <a:r>
              <a:rPr lang="en-US" sz="2499" dirty="0">
                <a:solidFill>
                  <a:srgbClr val="423B39"/>
                </a:solidFill>
                <a:latin typeface="Times New Roman"/>
              </a:rPr>
              <a:t> Nam </a:t>
            </a:r>
            <a:r>
              <a:rPr lang="en-US" sz="2499" dirty="0" err="1">
                <a:solidFill>
                  <a:srgbClr val="423B39"/>
                </a:solidFill>
                <a:latin typeface="Times New Roman"/>
              </a:rPr>
              <a:t>bấy</a:t>
            </a:r>
            <a:r>
              <a:rPr lang="en-US" sz="2499" dirty="0">
                <a:solidFill>
                  <a:srgbClr val="423B39"/>
                </a:solidFill>
                <a:latin typeface="Times New Roman"/>
              </a:rPr>
              <a:t> </a:t>
            </a:r>
            <a:r>
              <a:rPr lang="en-US" sz="2499" dirty="0" err="1">
                <a:solidFill>
                  <a:srgbClr val="423B39"/>
                </a:solidFill>
                <a:latin typeface="Times New Roman"/>
              </a:rPr>
              <a:t>giờ</a:t>
            </a:r>
            <a:r>
              <a:rPr lang="en-US" sz="2499" dirty="0">
                <a:solidFill>
                  <a:srgbClr val="423B39"/>
                </a:solidFill>
                <a:latin typeface="Times New Roman"/>
              </a:rPr>
              <a:t>.</a:t>
            </a:r>
          </a:p>
        </p:txBody>
      </p:sp>
      <p:sp>
        <p:nvSpPr>
          <p:cNvPr id="8" name="AutoShape 8"/>
          <p:cNvSpPr/>
          <p:nvPr/>
        </p:nvSpPr>
        <p:spPr>
          <a:xfrm>
            <a:off x="-211622" y="8719340"/>
            <a:ext cx="17352083" cy="0"/>
          </a:xfrm>
          <a:prstGeom prst="line">
            <a:avLst/>
          </a:prstGeom>
          <a:ln w="47625" cap="rnd">
            <a:solidFill>
              <a:srgbClr val="BC947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AutoShape 9"/>
          <p:cNvSpPr/>
          <p:nvPr/>
        </p:nvSpPr>
        <p:spPr>
          <a:xfrm rot="-5400000">
            <a:off x="11362740" y="3683796"/>
            <a:ext cx="8276888" cy="0"/>
          </a:xfrm>
          <a:prstGeom prst="line">
            <a:avLst/>
          </a:prstGeom>
          <a:ln w="47625" cap="rnd">
            <a:solidFill>
              <a:srgbClr val="BC9474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099460" y="1792266"/>
            <a:ext cx="4408222" cy="4870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15"/>
              </a:lnSpc>
            </a:pPr>
            <a:r>
              <a:rPr lang="en-US" sz="3500" spc="399" dirty="0">
                <a:solidFill>
                  <a:srgbClr val="423B39"/>
                </a:solidFill>
                <a:latin typeface="Open Sans Bold"/>
              </a:rPr>
              <a:t>MỤC TIÊU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2099460" y="3319927"/>
            <a:ext cx="7044540" cy="3038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49"/>
              </a:lnSpc>
            </a:pPr>
            <a:r>
              <a:rPr lang="en-US" sz="2499" dirty="0">
                <a:solidFill>
                  <a:srgbClr val="423B39"/>
                </a:solidFill>
                <a:latin typeface="Times New Roman"/>
              </a:rPr>
              <a:t>·</a:t>
            </a:r>
            <a:r>
              <a:rPr lang="en-US" sz="2499" dirty="0" err="1">
                <a:solidFill>
                  <a:srgbClr val="423B39"/>
                </a:solidFill>
                <a:latin typeface="Times New Roman"/>
              </a:rPr>
              <a:t>Quản</a:t>
            </a:r>
            <a:r>
              <a:rPr lang="en-US" sz="2499" dirty="0">
                <a:solidFill>
                  <a:srgbClr val="423B39"/>
                </a:solidFill>
                <a:latin typeface="Times New Roman"/>
              </a:rPr>
              <a:t> </a:t>
            </a:r>
            <a:r>
              <a:rPr lang="en-US" sz="2499" dirty="0" err="1">
                <a:solidFill>
                  <a:srgbClr val="423B39"/>
                </a:solidFill>
                <a:latin typeface="Times New Roman"/>
              </a:rPr>
              <a:t>lý</a:t>
            </a:r>
            <a:r>
              <a:rPr lang="en-US" sz="2499" dirty="0">
                <a:solidFill>
                  <a:srgbClr val="423B39"/>
                </a:solidFill>
                <a:latin typeface="Times New Roman"/>
              </a:rPr>
              <a:t> </a:t>
            </a:r>
            <a:r>
              <a:rPr lang="en-US" sz="2499" dirty="0" err="1">
                <a:solidFill>
                  <a:srgbClr val="423B39"/>
                </a:solidFill>
                <a:latin typeface="Times New Roman"/>
              </a:rPr>
              <a:t>nhập</a:t>
            </a:r>
            <a:r>
              <a:rPr lang="en-US" sz="2499" dirty="0">
                <a:solidFill>
                  <a:srgbClr val="423B39"/>
                </a:solidFill>
                <a:latin typeface="Times New Roman"/>
              </a:rPr>
              <a:t> </a:t>
            </a:r>
            <a:r>
              <a:rPr lang="en-US" sz="2499" dirty="0" err="1">
                <a:solidFill>
                  <a:srgbClr val="423B39"/>
                </a:solidFill>
                <a:latin typeface="Times New Roman"/>
              </a:rPr>
              <a:t>xuất</a:t>
            </a:r>
            <a:r>
              <a:rPr lang="en-US" sz="2499" dirty="0">
                <a:solidFill>
                  <a:srgbClr val="423B39"/>
                </a:solidFill>
                <a:latin typeface="Times New Roman"/>
              </a:rPr>
              <a:t> </a:t>
            </a:r>
            <a:r>
              <a:rPr lang="en-US" sz="2499" dirty="0" err="1">
                <a:solidFill>
                  <a:srgbClr val="423B39"/>
                </a:solidFill>
                <a:latin typeface="Times New Roman"/>
              </a:rPr>
              <a:t>đồ</a:t>
            </a:r>
            <a:r>
              <a:rPr lang="en-US" sz="2499" dirty="0">
                <a:solidFill>
                  <a:srgbClr val="423B39"/>
                </a:solidFill>
                <a:latin typeface="Times New Roman"/>
              </a:rPr>
              <a:t> </a:t>
            </a:r>
            <a:r>
              <a:rPr lang="en-US" sz="2499" dirty="0" err="1">
                <a:solidFill>
                  <a:srgbClr val="423B39"/>
                </a:solidFill>
                <a:latin typeface="Times New Roman"/>
              </a:rPr>
              <a:t>uống</a:t>
            </a:r>
            <a:r>
              <a:rPr lang="en-US" sz="2499" dirty="0">
                <a:solidFill>
                  <a:srgbClr val="423B39"/>
                </a:solidFill>
                <a:latin typeface="Times New Roman"/>
              </a:rPr>
              <a:t>.</a:t>
            </a:r>
          </a:p>
          <a:p>
            <a:pPr>
              <a:lnSpc>
                <a:spcPts val="3449"/>
              </a:lnSpc>
            </a:pPr>
            <a:r>
              <a:rPr lang="en-US" sz="2499" dirty="0">
                <a:solidFill>
                  <a:srgbClr val="423B39"/>
                </a:solidFill>
                <a:latin typeface="Times New Roman"/>
              </a:rPr>
              <a:t>·</a:t>
            </a:r>
            <a:r>
              <a:rPr lang="en-US" sz="2499" dirty="0" err="1">
                <a:solidFill>
                  <a:srgbClr val="423B39"/>
                </a:solidFill>
                <a:latin typeface="Times New Roman"/>
              </a:rPr>
              <a:t>Quản</a:t>
            </a:r>
            <a:r>
              <a:rPr lang="en-US" sz="2499" dirty="0">
                <a:solidFill>
                  <a:srgbClr val="423B39"/>
                </a:solidFill>
                <a:latin typeface="Times New Roman"/>
              </a:rPr>
              <a:t> </a:t>
            </a:r>
            <a:r>
              <a:rPr lang="en-US" sz="2499" dirty="0" err="1">
                <a:solidFill>
                  <a:srgbClr val="423B39"/>
                </a:solidFill>
                <a:latin typeface="Times New Roman"/>
              </a:rPr>
              <a:t>lý</a:t>
            </a:r>
            <a:r>
              <a:rPr lang="en-US" sz="2499" dirty="0">
                <a:solidFill>
                  <a:srgbClr val="423B39"/>
                </a:solidFill>
                <a:latin typeface="Times New Roman"/>
              </a:rPr>
              <a:t> </a:t>
            </a:r>
            <a:r>
              <a:rPr lang="en-US" sz="2499" dirty="0" err="1">
                <a:solidFill>
                  <a:srgbClr val="423B39"/>
                </a:solidFill>
                <a:latin typeface="Times New Roman"/>
              </a:rPr>
              <a:t>nhập</a:t>
            </a:r>
            <a:r>
              <a:rPr lang="en-US" sz="2499" dirty="0">
                <a:solidFill>
                  <a:srgbClr val="423B39"/>
                </a:solidFill>
                <a:latin typeface="Times New Roman"/>
              </a:rPr>
              <a:t> </a:t>
            </a:r>
            <a:r>
              <a:rPr lang="en-US" sz="2499" dirty="0" err="1">
                <a:solidFill>
                  <a:srgbClr val="423B39"/>
                </a:solidFill>
                <a:latin typeface="Times New Roman"/>
              </a:rPr>
              <a:t>xuất</a:t>
            </a:r>
            <a:r>
              <a:rPr lang="en-US" sz="2499" dirty="0">
                <a:solidFill>
                  <a:srgbClr val="423B39"/>
                </a:solidFill>
                <a:latin typeface="Times New Roman"/>
              </a:rPr>
              <a:t> </a:t>
            </a:r>
            <a:r>
              <a:rPr lang="en-US" sz="2499" dirty="0" err="1">
                <a:solidFill>
                  <a:srgbClr val="423B39"/>
                </a:solidFill>
                <a:latin typeface="Times New Roman"/>
              </a:rPr>
              <a:t>kho</a:t>
            </a:r>
            <a:r>
              <a:rPr lang="en-US" sz="2499" dirty="0">
                <a:solidFill>
                  <a:srgbClr val="423B39"/>
                </a:solidFill>
                <a:latin typeface="Times New Roman"/>
              </a:rPr>
              <a:t> </a:t>
            </a:r>
            <a:r>
              <a:rPr lang="en-US" sz="2499" dirty="0" err="1">
                <a:solidFill>
                  <a:srgbClr val="423B39"/>
                </a:solidFill>
                <a:latin typeface="Times New Roman"/>
              </a:rPr>
              <a:t>hàng</a:t>
            </a:r>
            <a:r>
              <a:rPr lang="en-US" sz="2499" dirty="0">
                <a:solidFill>
                  <a:srgbClr val="423B39"/>
                </a:solidFill>
                <a:latin typeface="Times New Roman"/>
              </a:rPr>
              <a:t>.</a:t>
            </a:r>
          </a:p>
          <a:p>
            <a:pPr>
              <a:lnSpc>
                <a:spcPts val="3449"/>
              </a:lnSpc>
            </a:pPr>
            <a:r>
              <a:rPr lang="en-US" sz="2499" dirty="0">
                <a:solidFill>
                  <a:srgbClr val="423B39"/>
                </a:solidFill>
                <a:latin typeface="Times New Roman"/>
              </a:rPr>
              <a:t>·</a:t>
            </a:r>
            <a:r>
              <a:rPr lang="en-US" sz="2499" dirty="0" err="1">
                <a:solidFill>
                  <a:srgbClr val="423B39"/>
                </a:solidFill>
                <a:latin typeface="Times New Roman"/>
              </a:rPr>
              <a:t>Quản</a:t>
            </a:r>
            <a:r>
              <a:rPr lang="en-US" sz="2499" dirty="0">
                <a:solidFill>
                  <a:srgbClr val="423B39"/>
                </a:solidFill>
                <a:latin typeface="Times New Roman"/>
              </a:rPr>
              <a:t> </a:t>
            </a:r>
            <a:r>
              <a:rPr lang="en-US" sz="2499" dirty="0" err="1">
                <a:solidFill>
                  <a:srgbClr val="423B39"/>
                </a:solidFill>
                <a:latin typeface="Times New Roman"/>
              </a:rPr>
              <a:t>lý</a:t>
            </a:r>
            <a:r>
              <a:rPr lang="en-US" sz="2499" dirty="0">
                <a:solidFill>
                  <a:srgbClr val="423B39"/>
                </a:solidFill>
                <a:latin typeface="Times New Roman"/>
              </a:rPr>
              <a:t> </a:t>
            </a:r>
            <a:r>
              <a:rPr lang="en-US" sz="2499" dirty="0" err="1">
                <a:solidFill>
                  <a:srgbClr val="423B39"/>
                </a:solidFill>
                <a:latin typeface="Times New Roman"/>
              </a:rPr>
              <a:t>nhập</a:t>
            </a:r>
            <a:r>
              <a:rPr lang="en-US" sz="2499" dirty="0">
                <a:solidFill>
                  <a:srgbClr val="423B39"/>
                </a:solidFill>
                <a:latin typeface="Times New Roman"/>
              </a:rPr>
              <a:t> </a:t>
            </a:r>
            <a:r>
              <a:rPr lang="en-US" sz="2499" dirty="0" err="1">
                <a:solidFill>
                  <a:srgbClr val="423B39"/>
                </a:solidFill>
                <a:latin typeface="Times New Roman"/>
              </a:rPr>
              <a:t>xuất</a:t>
            </a:r>
            <a:r>
              <a:rPr lang="en-US" sz="2499" dirty="0">
                <a:solidFill>
                  <a:srgbClr val="423B39"/>
                </a:solidFill>
                <a:latin typeface="Times New Roman"/>
              </a:rPr>
              <a:t> </a:t>
            </a:r>
            <a:r>
              <a:rPr lang="en-US" sz="2499" dirty="0" err="1">
                <a:solidFill>
                  <a:srgbClr val="423B39"/>
                </a:solidFill>
                <a:latin typeface="Times New Roman"/>
              </a:rPr>
              <a:t>nhân</a:t>
            </a:r>
            <a:r>
              <a:rPr lang="en-US" sz="2499" dirty="0">
                <a:solidFill>
                  <a:srgbClr val="423B39"/>
                </a:solidFill>
                <a:latin typeface="Times New Roman"/>
              </a:rPr>
              <a:t> </a:t>
            </a:r>
            <a:r>
              <a:rPr lang="en-US" sz="2499" dirty="0" err="1">
                <a:solidFill>
                  <a:srgbClr val="423B39"/>
                </a:solidFill>
                <a:latin typeface="Times New Roman"/>
              </a:rPr>
              <a:t>viên</a:t>
            </a:r>
            <a:r>
              <a:rPr lang="en-US" sz="2499" dirty="0">
                <a:solidFill>
                  <a:srgbClr val="423B39"/>
                </a:solidFill>
                <a:latin typeface="Times New Roman"/>
              </a:rPr>
              <a:t>.</a:t>
            </a:r>
          </a:p>
          <a:p>
            <a:pPr>
              <a:lnSpc>
                <a:spcPts val="3449"/>
              </a:lnSpc>
            </a:pPr>
            <a:r>
              <a:rPr lang="en-US" sz="2499" dirty="0">
                <a:solidFill>
                  <a:srgbClr val="423B39"/>
                </a:solidFill>
                <a:latin typeface="Times New Roman"/>
              </a:rPr>
              <a:t>·</a:t>
            </a:r>
            <a:r>
              <a:rPr lang="en-US" sz="2499" dirty="0" err="1">
                <a:solidFill>
                  <a:srgbClr val="423B39"/>
                </a:solidFill>
                <a:latin typeface="Times New Roman"/>
              </a:rPr>
              <a:t>Quản</a:t>
            </a:r>
            <a:r>
              <a:rPr lang="en-US" sz="2499" dirty="0">
                <a:solidFill>
                  <a:srgbClr val="423B39"/>
                </a:solidFill>
                <a:latin typeface="Times New Roman"/>
              </a:rPr>
              <a:t> </a:t>
            </a:r>
            <a:r>
              <a:rPr lang="en-US" sz="2499" dirty="0" err="1">
                <a:solidFill>
                  <a:srgbClr val="423B39"/>
                </a:solidFill>
                <a:latin typeface="Times New Roman"/>
              </a:rPr>
              <a:t>lý</a:t>
            </a:r>
            <a:r>
              <a:rPr lang="en-US" sz="2499" dirty="0">
                <a:solidFill>
                  <a:srgbClr val="423B39"/>
                </a:solidFill>
                <a:latin typeface="Times New Roman"/>
              </a:rPr>
              <a:t> </a:t>
            </a:r>
            <a:r>
              <a:rPr lang="en-US" sz="2499" dirty="0" err="1">
                <a:solidFill>
                  <a:srgbClr val="423B39"/>
                </a:solidFill>
                <a:latin typeface="Times New Roman"/>
              </a:rPr>
              <a:t>thông</a:t>
            </a:r>
            <a:r>
              <a:rPr lang="en-US" sz="2499" dirty="0">
                <a:solidFill>
                  <a:srgbClr val="423B39"/>
                </a:solidFill>
                <a:latin typeface="Times New Roman"/>
              </a:rPr>
              <a:t> tin </a:t>
            </a:r>
            <a:r>
              <a:rPr lang="en-US" sz="2499" dirty="0" err="1">
                <a:solidFill>
                  <a:srgbClr val="423B39"/>
                </a:solidFill>
                <a:latin typeface="Times New Roman"/>
              </a:rPr>
              <a:t>bán</a:t>
            </a:r>
            <a:r>
              <a:rPr lang="en-US" sz="2499" dirty="0">
                <a:solidFill>
                  <a:srgbClr val="423B39"/>
                </a:solidFill>
                <a:latin typeface="Times New Roman"/>
              </a:rPr>
              <a:t> </a:t>
            </a:r>
            <a:r>
              <a:rPr lang="en-US" sz="2499" dirty="0" err="1">
                <a:solidFill>
                  <a:srgbClr val="423B39"/>
                </a:solidFill>
                <a:latin typeface="Times New Roman"/>
              </a:rPr>
              <a:t>hàng</a:t>
            </a:r>
            <a:r>
              <a:rPr lang="en-US" sz="2499" dirty="0">
                <a:solidFill>
                  <a:srgbClr val="423B39"/>
                </a:solidFill>
                <a:latin typeface="Times New Roman"/>
              </a:rPr>
              <a:t>.</a:t>
            </a:r>
          </a:p>
          <a:p>
            <a:pPr>
              <a:lnSpc>
                <a:spcPts val="3449"/>
              </a:lnSpc>
            </a:pPr>
            <a:r>
              <a:rPr lang="en-US" sz="2499" dirty="0">
                <a:solidFill>
                  <a:srgbClr val="423B39"/>
                </a:solidFill>
                <a:latin typeface="Times New Roman"/>
              </a:rPr>
              <a:t>·</a:t>
            </a:r>
            <a:r>
              <a:rPr lang="en-US" sz="2499" dirty="0" err="1">
                <a:solidFill>
                  <a:srgbClr val="423B39"/>
                </a:solidFill>
                <a:latin typeface="Times New Roman"/>
              </a:rPr>
              <a:t>Quản</a:t>
            </a:r>
            <a:r>
              <a:rPr lang="en-US" sz="2499" dirty="0">
                <a:solidFill>
                  <a:srgbClr val="423B39"/>
                </a:solidFill>
                <a:latin typeface="Times New Roman"/>
              </a:rPr>
              <a:t> </a:t>
            </a:r>
            <a:r>
              <a:rPr lang="en-US" sz="2499" dirty="0" err="1">
                <a:solidFill>
                  <a:srgbClr val="423B39"/>
                </a:solidFill>
                <a:latin typeface="Times New Roman"/>
              </a:rPr>
              <a:t>lý</a:t>
            </a:r>
            <a:r>
              <a:rPr lang="en-US" sz="2499" dirty="0">
                <a:solidFill>
                  <a:srgbClr val="423B39"/>
                </a:solidFill>
                <a:latin typeface="Times New Roman"/>
              </a:rPr>
              <a:t> </a:t>
            </a:r>
            <a:r>
              <a:rPr lang="en-US" sz="2499" dirty="0" err="1">
                <a:solidFill>
                  <a:srgbClr val="423B39"/>
                </a:solidFill>
                <a:latin typeface="Times New Roman"/>
              </a:rPr>
              <a:t>thông</a:t>
            </a:r>
            <a:r>
              <a:rPr lang="en-US" sz="2499" dirty="0">
                <a:solidFill>
                  <a:srgbClr val="423B39"/>
                </a:solidFill>
                <a:latin typeface="Times New Roman"/>
              </a:rPr>
              <a:t> tin </a:t>
            </a:r>
            <a:r>
              <a:rPr lang="en-US" sz="2499" dirty="0" err="1">
                <a:solidFill>
                  <a:srgbClr val="423B39"/>
                </a:solidFill>
                <a:latin typeface="Times New Roman"/>
              </a:rPr>
              <a:t>tài</a:t>
            </a:r>
            <a:r>
              <a:rPr lang="en-US" sz="2499" dirty="0">
                <a:solidFill>
                  <a:srgbClr val="423B39"/>
                </a:solidFill>
                <a:latin typeface="Times New Roman"/>
              </a:rPr>
              <a:t> </a:t>
            </a:r>
            <a:r>
              <a:rPr lang="en-US" sz="2499" dirty="0" err="1">
                <a:solidFill>
                  <a:srgbClr val="423B39"/>
                </a:solidFill>
                <a:latin typeface="Times New Roman"/>
              </a:rPr>
              <a:t>khoản</a:t>
            </a:r>
            <a:r>
              <a:rPr lang="en-US" sz="2499" dirty="0">
                <a:solidFill>
                  <a:srgbClr val="423B39"/>
                </a:solidFill>
                <a:latin typeface="Times New Roman"/>
              </a:rPr>
              <a:t> </a:t>
            </a:r>
            <a:r>
              <a:rPr lang="en-US" sz="2499" dirty="0" err="1">
                <a:solidFill>
                  <a:srgbClr val="423B39"/>
                </a:solidFill>
                <a:latin typeface="Times New Roman"/>
              </a:rPr>
              <a:t>nhân</a:t>
            </a:r>
            <a:r>
              <a:rPr lang="en-US" sz="2499" dirty="0">
                <a:solidFill>
                  <a:srgbClr val="423B39"/>
                </a:solidFill>
                <a:latin typeface="Times New Roman"/>
              </a:rPr>
              <a:t> </a:t>
            </a:r>
            <a:r>
              <a:rPr lang="en-US" sz="2499" dirty="0" err="1">
                <a:solidFill>
                  <a:srgbClr val="423B39"/>
                </a:solidFill>
                <a:latin typeface="Times New Roman"/>
              </a:rPr>
              <a:t>viên</a:t>
            </a:r>
            <a:r>
              <a:rPr lang="en-US" sz="2499" dirty="0">
                <a:solidFill>
                  <a:srgbClr val="423B39"/>
                </a:solidFill>
                <a:latin typeface="Times New Roman"/>
              </a:rPr>
              <a:t>.</a:t>
            </a:r>
          </a:p>
          <a:p>
            <a:pPr>
              <a:lnSpc>
                <a:spcPts val="3449"/>
              </a:lnSpc>
            </a:pPr>
            <a:r>
              <a:rPr lang="en-US" sz="2499" dirty="0">
                <a:solidFill>
                  <a:srgbClr val="423B39"/>
                </a:solidFill>
                <a:latin typeface="Times New Roman"/>
              </a:rPr>
              <a:t>·</a:t>
            </a:r>
            <a:r>
              <a:rPr lang="en-US" sz="2499" dirty="0" err="1">
                <a:solidFill>
                  <a:srgbClr val="423B39"/>
                </a:solidFill>
                <a:latin typeface="Times New Roman"/>
              </a:rPr>
              <a:t>Tối</a:t>
            </a:r>
            <a:r>
              <a:rPr lang="en-US" sz="2499" dirty="0">
                <a:solidFill>
                  <a:srgbClr val="423B39"/>
                </a:solidFill>
                <a:latin typeface="Times New Roman"/>
              </a:rPr>
              <a:t> </a:t>
            </a:r>
            <a:r>
              <a:rPr lang="en-US" sz="2499" dirty="0" err="1">
                <a:solidFill>
                  <a:srgbClr val="423B39"/>
                </a:solidFill>
                <a:latin typeface="Times New Roman"/>
              </a:rPr>
              <a:t>ưu</a:t>
            </a:r>
            <a:r>
              <a:rPr lang="en-US" sz="2499" dirty="0">
                <a:solidFill>
                  <a:srgbClr val="423B39"/>
                </a:solidFill>
                <a:latin typeface="Times New Roman"/>
              </a:rPr>
              <a:t> </a:t>
            </a:r>
            <a:r>
              <a:rPr lang="en-US" sz="2499" dirty="0" err="1">
                <a:solidFill>
                  <a:srgbClr val="423B39"/>
                </a:solidFill>
                <a:latin typeface="Times New Roman"/>
              </a:rPr>
              <a:t>các</a:t>
            </a:r>
            <a:r>
              <a:rPr lang="en-US" sz="2499" dirty="0">
                <a:solidFill>
                  <a:srgbClr val="423B39"/>
                </a:solidFill>
                <a:latin typeface="Times New Roman"/>
              </a:rPr>
              <a:t> </a:t>
            </a:r>
            <a:r>
              <a:rPr lang="en-US" sz="2499" dirty="0" err="1">
                <a:solidFill>
                  <a:srgbClr val="423B39"/>
                </a:solidFill>
                <a:latin typeface="Times New Roman"/>
              </a:rPr>
              <a:t>chức</a:t>
            </a:r>
            <a:r>
              <a:rPr lang="en-US" sz="2499" dirty="0">
                <a:solidFill>
                  <a:srgbClr val="423B39"/>
                </a:solidFill>
                <a:latin typeface="Times New Roman"/>
              </a:rPr>
              <a:t> </a:t>
            </a:r>
            <a:r>
              <a:rPr lang="en-US" sz="2499" dirty="0" err="1">
                <a:solidFill>
                  <a:srgbClr val="423B39"/>
                </a:solidFill>
                <a:latin typeface="Times New Roman"/>
              </a:rPr>
              <a:t>năng</a:t>
            </a:r>
            <a:r>
              <a:rPr lang="en-US" sz="2499" dirty="0">
                <a:solidFill>
                  <a:srgbClr val="423B39"/>
                </a:solidFill>
                <a:latin typeface="Times New Roman"/>
              </a:rPr>
              <a:t> </a:t>
            </a:r>
            <a:r>
              <a:rPr lang="en-US" sz="2499" dirty="0" err="1">
                <a:solidFill>
                  <a:srgbClr val="423B39"/>
                </a:solidFill>
                <a:latin typeface="Times New Roman"/>
              </a:rPr>
              <a:t>quản</a:t>
            </a:r>
            <a:r>
              <a:rPr lang="en-US" sz="2499" dirty="0">
                <a:solidFill>
                  <a:srgbClr val="423B39"/>
                </a:solidFill>
                <a:latin typeface="Times New Roman"/>
              </a:rPr>
              <a:t> </a:t>
            </a:r>
            <a:r>
              <a:rPr lang="en-US" sz="2499" dirty="0" err="1">
                <a:solidFill>
                  <a:srgbClr val="423B39"/>
                </a:solidFill>
                <a:latin typeface="Times New Roman"/>
              </a:rPr>
              <a:t>lý</a:t>
            </a:r>
            <a:r>
              <a:rPr lang="en-US" sz="2499" dirty="0">
                <a:solidFill>
                  <a:srgbClr val="423B39"/>
                </a:solidFill>
                <a:latin typeface="Times New Roman"/>
              </a:rPr>
              <a:t>.</a:t>
            </a:r>
          </a:p>
          <a:p>
            <a:pPr algn="l">
              <a:lnSpc>
                <a:spcPts val="3449"/>
              </a:lnSpc>
            </a:pPr>
            <a:r>
              <a:rPr lang="en-US" sz="2499" dirty="0">
                <a:solidFill>
                  <a:srgbClr val="423B39"/>
                </a:solidFill>
                <a:latin typeface="Times New Roman"/>
              </a:rPr>
              <a:t>·</a:t>
            </a:r>
            <a:r>
              <a:rPr lang="en-US" sz="2499" dirty="0" err="1">
                <a:solidFill>
                  <a:srgbClr val="423B39"/>
                </a:solidFill>
                <a:latin typeface="Times New Roman"/>
              </a:rPr>
              <a:t>Đưa</a:t>
            </a:r>
            <a:r>
              <a:rPr lang="en-US" sz="2499" dirty="0">
                <a:solidFill>
                  <a:srgbClr val="423B39"/>
                </a:solidFill>
                <a:latin typeface="Times New Roman"/>
              </a:rPr>
              <a:t> </a:t>
            </a:r>
            <a:r>
              <a:rPr lang="en-US" sz="2499" dirty="0" err="1">
                <a:solidFill>
                  <a:srgbClr val="423B39"/>
                </a:solidFill>
                <a:latin typeface="Times New Roman"/>
              </a:rPr>
              <a:t>ra</a:t>
            </a:r>
            <a:r>
              <a:rPr lang="en-US" sz="2499" dirty="0">
                <a:solidFill>
                  <a:srgbClr val="423B39"/>
                </a:solidFill>
                <a:latin typeface="Times New Roman"/>
              </a:rPr>
              <a:t> </a:t>
            </a:r>
            <a:r>
              <a:rPr lang="en-US" sz="2499" dirty="0" err="1">
                <a:solidFill>
                  <a:srgbClr val="423B39"/>
                </a:solidFill>
                <a:latin typeface="Times New Roman"/>
              </a:rPr>
              <a:t>các</a:t>
            </a:r>
            <a:r>
              <a:rPr lang="en-US" sz="2499" dirty="0">
                <a:solidFill>
                  <a:srgbClr val="423B39"/>
                </a:solidFill>
                <a:latin typeface="Times New Roman"/>
              </a:rPr>
              <a:t> </a:t>
            </a:r>
            <a:r>
              <a:rPr lang="en-US" sz="2499" dirty="0" err="1">
                <a:solidFill>
                  <a:srgbClr val="423B39"/>
                </a:solidFill>
                <a:latin typeface="Times New Roman"/>
              </a:rPr>
              <a:t>thống</a:t>
            </a:r>
            <a:r>
              <a:rPr lang="en-US" sz="2499" dirty="0">
                <a:solidFill>
                  <a:srgbClr val="423B39"/>
                </a:solidFill>
                <a:latin typeface="Times New Roman"/>
              </a:rPr>
              <a:t> </a:t>
            </a:r>
            <a:r>
              <a:rPr lang="en-US" sz="2499" dirty="0" err="1">
                <a:solidFill>
                  <a:srgbClr val="423B39"/>
                </a:solidFill>
                <a:latin typeface="Times New Roman"/>
              </a:rPr>
              <a:t>kê</a:t>
            </a:r>
            <a:r>
              <a:rPr lang="en-US" sz="2499" dirty="0">
                <a:solidFill>
                  <a:srgbClr val="423B39"/>
                </a:solidFill>
                <a:latin typeface="Times New Roman"/>
              </a:rPr>
              <a:t> </a:t>
            </a:r>
            <a:r>
              <a:rPr lang="en-US" sz="2499" dirty="0" err="1">
                <a:solidFill>
                  <a:srgbClr val="423B39"/>
                </a:solidFill>
                <a:latin typeface="Times New Roman"/>
              </a:rPr>
              <a:t>tổng</a:t>
            </a:r>
            <a:r>
              <a:rPr lang="en-US" sz="2499" dirty="0">
                <a:solidFill>
                  <a:srgbClr val="423B39"/>
                </a:solidFill>
                <a:latin typeface="Times New Roman"/>
              </a:rPr>
              <a:t> </a:t>
            </a:r>
            <a:r>
              <a:rPr lang="en-US" sz="2499" dirty="0" err="1">
                <a:solidFill>
                  <a:srgbClr val="423B39"/>
                </a:solidFill>
                <a:latin typeface="Times New Roman"/>
              </a:rPr>
              <a:t>hợp</a:t>
            </a:r>
            <a:r>
              <a:rPr lang="en-US" sz="2499" dirty="0">
                <a:solidFill>
                  <a:srgbClr val="423B39"/>
                </a:solidFill>
                <a:latin typeface="Times New Roman"/>
              </a:rPr>
              <a:t>.</a:t>
            </a:r>
          </a:p>
        </p:txBody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0180094" y="1299361"/>
            <a:ext cx="3309333" cy="3309320"/>
            <a:chOff x="0" y="0"/>
            <a:chExt cx="6350025" cy="6350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26" cy="6350000"/>
            </a:xfrm>
            <a:custGeom>
              <a:avLst/>
              <a:gdLst/>
              <a:ahLst/>
              <a:cxnLst/>
              <a:rect l="l" t="t" r="r" b="b"/>
              <a:pathLst>
                <a:path w="6350026" h="6350000">
                  <a:moveTo>
                    <a:pt x="0" y="0"/>
                  </a:moveTo>
                  <a:lnTo>
                    <a:pt x="6350026" y="0"/>
                  </a:lnTo>
                  <a:lnTo>
                    <a:pt x="6350026" y="6350000"/>
                  </a:lnTo>
                  <a:lnTo>
                    <a:pt x="0" y="6350000"/>
                  </a:lnTo>
                  <a:close/>
                </a:path>
              </a:pathLst>
            </a:custGeom>
            <a:blipFill>
              <a:blip r:embed="rId2"/>
              <a:stretch>
                <a:fillRect l="-11550" t="-39732" r="-4155" b="-14542"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>
            <a:off x="13565163" y="1299361"/>
            <a:ext cx="3345104" cy="3309320"/>
            <a:chOff x="0" y="0"/>
            <a:chExt cx="1584533" cy="156758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584533" cy="1567583"/>
            </a:xfrm>
            <a:custGeom>
              <a:avLst/>
              <a:gdLst/>
              <a:ahLst/>
              <a:cxnLst/>
              <a:rect l="l" t="t" r="r" b="b"/>
              <a:pathLst>
                <a:path w="1584533" h="1567583">
                  <a:moveTo>
                    <a:pt x="0" y="0"/>
                  </a:moveTo>
                  <a:lnTo>
                    <a:pt x="1584533" y="0"/>
                  </a:lnTo>
                  <a:lnTo>
                    <a:pt x="1584533" y="1567583"/>
                  </a:lnTo>
                  <a:lnTo>
                    <a:pt x="0" y="1567583"/>
                  </a:lnTo>
                  <a:close/>
                </a:path>
              </a:pathLst>
            </a:custGeom>
            <a:solidFill>
              <a:srgbClr val="C2AE9E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10180094" y="4685857"/>
            <a:ext cx="3309333" cy="3345091"/>
            <a:chOff x="0" y="0"/>
            <a:chExt cx="1550826" cy="156758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550826" cy="1567583"/>
            </a:xfrm>
            <a:custGeom>
              <a:avLst/>
              <a:gdLst/>
              <a:ahLst/>
              <a:cxnLst/>
              <a:rect l="l" t="t" r="r" b="b"/>
              <a:pathLst>
                <a:path w="1550826" h="1567583">
                  <a:moveTo>
                    <a:pt x="0" y="0"/>
                  </a:moveTo>
                  <a:lnTo>
                    <a:pt x="1550826" y="0"/>
                  </a:lnTo>
                  <a:lnTo>
                    <a:pt x="1550826" y="1567583"/>
                  </a:lnTo>
                  <a:lnTo>
                    <a:pt x="0" y="1567583"/>
                  </a:lnTo>
                  <a:close/>
                </a:path>
              </a:pathLst>
            </a:custGeom>
            <a:solidFill>
              <a:srgbClr val="6E6057"/>
            </a:solidFill>
          </p:spPr>
        </p:sp>
      </p:grp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13565163" y="4685857"/>
            <a:ext cx="3345104" cy="3345091"/>
            <a:chOff x="0" y="0"/>
            <a:chExt cx="6350025" cy="63500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350026" cy="6350000"/>
            </a:xfrm>
            <a:custGeom>
              <a:avLst/>
              <a:gdLst/>
              <a:ahLst/>
              <a:cxnLst/>
              <a:rect l="l" t="t" r="r" b="b"/>
              <a:pathLst>
                <a:path w="6350026" h="6350000">
                  <a:moveTo>
                    <a:pt x="0" y="0"/>
                  </a:moveTo>
                  <a:lnTo>
                    <a:pt x="6350026" y="0"/>
                  </a:lnTo>
                  <a:lnTo>
                    <a:pt x="6350026" y="6350000"/>
                  </a:lnTo>
                  <a:lnTo>
                    <a:pt x="0" y="6350000"/>
                  </a:lnTo>
                  <a:close/>
                </a:path>
              </a:pathLst>
            </a:custGeom>
            <a:blipFill>
              <a:blip r:embed="rId3"/>
              <a:stretch>
                <a:fillRect l="-24976" r="-24976"/>
              </a:stretch>
            </a:blipFill>
          </p:spPr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00731" y="7320633"/>
            <a:ext cx="18388731" cy="2966367"/>
            <a:chOff x="0" y="0"/>
            <a:chExt cx="6220386" cy="100343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220386" cy="1003438"/>
            </a:xfrm>
            <a:custGeom>
              <a:avLst/>
              <a:gdLst/>
              <a:ahLst/>
              <a:cxnLst/>
              <a:rect l="l" t="t" r="r" b="b"/>
              <a:pathLst>
                <a:path w="6220386" h="1003438">
                  <a:moveTo>
                    <a:pt x="0" y="0"/>
                  </a:moveTo>
                  <a:lnTo>
                    <a:pt x="6220386" y="0"/>
                  </a:lnTo>
                  <a:lnTo>
                    <a:pt x="6220386" y="1003438"/>
                  </a:lnTo>
                  <a:lnTo>
                    <a:pt x="0" y="1003438"/>
                  </a:lnTo>
                  <a:close/>
                </a:path>
              </a:pathLst>
            </a:custGeom>
            <a:solidFill>
              <a:srgbClr val="6E6057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2232953" y="8616107"/>
            <a:ext cx="4408222" cy="4135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80"/>
              </a:lnSpc>
            </a:pPr>
            <a:r>
              <a:rPr lang="en-US" sz="3009" spc="343">
                <a:solidFill>
                  <a:srgbClr val="C2AE9E"/>
                </a:solidFill>
                <a:latin typeface="Open Sans Bold"/>
              </a:rPr>
              <a:t>SHOP CAFE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633736" y="2985181"/>
            <a:ext cx="6330243" cy="9235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82"/>
              </a:lnSpc>
            </a:pPr>
            <a:r>
              <a:rPr lang="en-US" sz="6650" dirty="0">
                <a:solidFill>
                  <a:srgbClr val="6E6057"/>
                </a:solidFill>
                <a:latin typeface="Open Sans Bold"/>
              </a:rPr>
              <a:t>CƠ SỞ DỮ LIỆU</a:t>
            </a: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AC1C28FE-DB11-5178-75A5-5D6BF616D7F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94" r="994"/>
          <a:stretch>
            <a:fillRect/>
          </a:stretch>
        </p:blipFill>
        <p:spPr>
          <a:xfrm>
            <a:off x="8664046" y="1102823"/>
            <a:ext cx="8595254" cy="60803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7825" b="782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868385" y="3483545"/>
            <a:ext cx="11253985" cy="2489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719"/>
              </a:lnSpc>
            </a:pPr>
            <a:r>
              <a:rPr lang="en-US" sz="8999" dirty="0">
                <a:solidFill>
                  <a:srgbClr val="FFFFFF"/>
                </a:solidFill>
                <a:latin typeface="Open Sans Bold"/>
              </a:rPr>
              <a:t>PHÂN TÍCH VÀ THIẾT KẾ HỆ THỐNG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868385" y="6358635"/>
            <a:ext cx="7044540" cy="563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83"/>
              </a:lnSpc>
            </a:pPr>
            <a:r>
              <a:rPr lang="en-US" sz="3273" dirty="0">
                <a:solidFill>
                  <a:srgbClr val="FFFFFF"/>
                </a:solidFill>
                <a:latin typeface="Abhaya Libre Regular"/>
              </a:rPr>
              <a:t>Shop Cafe</a:t>
            </a:r>
          </a:p>
        </p:txBody>
      </p:sp>
      <p:sp>
        <p:nvSpPr>
          <p:cNvPr id="5" name="AutoShape 5"/>
          <p:cNvSpPr/>
          <p:nvPr/>
        </p:nvSpPr>
        <p:spPr>
          <a:xfrm>
            <a:off x="-211622" y="8719340"/>
            <a:ext cx="17352083" cy="0"/>
          </a:xfrm>
          <a:prstGeom prst="line">
            <a:avLst/>
          </a:prstGeom>
          <a:ln w="476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6"/>
          <p:cNvSpPr/>
          <p:nvPr/>
        </p:nvSpPr>
        <p:spPr>
          <a:xfrm rot="-5400000">
            <a:off x="11362740" y="3683796"/>
            <a:ext cx="8276888" cy="0"/>
          </a:xfrm>
          <a:prstGeom prst="line">
            <a:avLst/>
          </a:prstGeom>
          <a:ln w="476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0384433" y="4070029"/>
            <a:ext cx="2326377" cy="2326377"/>
            <a:chOff x="0" y="0"/>
            <a:chExt cx="6355080" cy="635508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6E6057"/>
            </a:solid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0384433" y="1295984"/>
            <a:ext cx="2326377" cy="2326377"/>
            <a:chOff x="0" y="0"/>
            <a:chExt cx="6355080" cy="635508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6E6057"/>
            </a:solid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4446142" y="2497024"/>
            <a:ext cx="2326377" cy="2326377"/>
            <a:chOff x="0" y="0"/>
            <a:chExt cx="6355080" cy="635508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6E6057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-100731" y="7320633"/>
            <a:ext cx="18388731" cy="2966367"/>
            <a:chOff x="0" y="0"/>
            <a:chExt cx="6220386" cy="100343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220386" cy="1003438"/>
            </a:xfrm>
            <a:custGeom>
              <a:avLst/>
              <a:gdLst/>
              <a:ahLst/>
              <a:cxnLst/>
              <a:rect l="l" t="t" r="r" b="b"/>
              <a:pathLst>
                <a:path w="6220386" h="1003438">
                  <a:moveTo>
                    <a:pt x="0" y="0"/>
                  </a:moveTo>
                  <a:lnTo>
                    <a:pt x="6220386" y="0"/>
                  </a:lnTo>
                  <a:lnTo>
                    <a:pt x="6220386" y="1003438"/>
                  </a:lnTo>
                  <a:lnTo>
                    <a:pt x="0" y="1003438"/>
                  </a:lnTo>
                  <a:close/>
                </a:path>
              </a:pathLst>
            </a:custGeom>
            <a:solidFill>
              <a:srgbClr val="BC9474"/>
            </a:solidFill>
          </p:spPr>
        </p:sp>
      </p:grpSp>
      <p:sp>
        <p:nvSpPr>
          <p:cNvPr id="10" name="TextBox 10"/>
          <p:cNvSpPr txBox="1"/>
          <p:nvPr/>
        </p:nvSpPr>
        <p:spPr>
          <a:xfrm>
            <a:off x="2232953" y="8616107"/>
            <a:ext cx="4408222" cy="4135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80"/>
              </a:lnSpc>
            </a:pPr>
            <a:r>
              <a:rPr lang="en-US" sz="3009" spc="343">
                <a:solidFill>
                  <a:srgbClr val="423B39"/>
                </a:solidFill>
                <a:latin typeface="Open Sans Bold"/>
              </a:rPr>
              <a:t>SHOP CAFE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505437" y="4797575"/>
            <a:ext cx="2084370" cy="872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80"/>
              </a:lnSpc>
            </a:pPr>
            <a:r>
              <a:rPr lang="en-US" sz="3000" dirty="0" err="1">
                <a:solidFill>
                  <a:srgbClr val="423B39"/>
                </a:solidFill>
                <a:latin typeface="Times New Roman Bold"/>
              </a:rPr>
              <a:t>Quên</a:t>
            </a:r>
            <a:r>
              <a:rPr lang="en-US" sz="3000" dirty="0">
                <a:solidFill>
                  <a:srgbClr val="423B39"/>
                </a:solidFill>
                <a:latin typeface="Times New Roman Bold"/>
              </a:rPr>
              <a:t> </a:t>
            </a:r>
            <a:r>
              <a:rPr lang="en-US" sz="3000" dirty="0" err="1">
                <a:solidFill>
                  <a:srgbClr val="423B39"/>
                </a:solidFill>
                <a:latin typeface="Times New Roman Bold"/>
              </a:rPr>
              <a:t>mật</a:t>
            </a:r>
            <a:r>
              <a:rPr lang="en-US" sz="3000" dirty="0">
                <a:solidFill>
                  <a:srgbClr val="423B39"/>
                </a:solidFill>
                <a:latin typeface="Times New Roman Bold"/>
              </a:rPr>
              <a:t> </a:t>
            </a:r>
            <a:r>
              <a:rPr lang="en-US" sz="3000" dirty="0" err="1">
                <a:solidFill>
                  <a:srgbClr val="423B39"/>
                </a:solidFill>
                <a:latin typeface="Times New Roman Bold"/>
              </a:rPr>
              <a:t>khẩu</a:t>
            </a:r>
            <a:r>
              <a:rPr lang="en-US" sz="3000" dirty="0">
                <a:solidFill>
                  <a:srgbClr val="423B39"/>
                </a:solidFill>
                <a:latin typeface="Times New Roman Bold"/>
              </a:rPr>
              <a:t>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505437" y="2251279"/>
            <a:ext cx="2084370" cy="4724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80"/>
              </a:lnSpc>
            </a:pPr>
            <a:r>
              <a:rPr lang="en-US" sz="3000" dirty="0" err="1">
                <a:solidFill>
                  <a:srgbClr val="423B39"/>
                </a:solidFill>
                <a:latin typeface="Times New Roman Bold"/>
              </a:rPr>
              <a:t>Đăng</a:t>
            </a:r>
            <a:r>
              <a:rPr lang="en-US" sz="3000" dirty="0">
                <a:solidFill>
                  <a:srgbClr val="423B39"/>
                </a:solidFill>
                <a:latin typeface="Times New Roman Bold"/>
              </a:rPr>
              <a:t> </a:t>
            </a:r>
            <a:r>
              <a:rPr lang="en-US" sz="3000" dirty="0" err="1">
                <a:solidFill>
                  <a:srgbClr val="423B39"/>
                </a:solidFill>
                <a:latin typeface="Times New Roman Bold"/>
              </a:rPr>
              <a:t>nhập</a:t>
            </a:r>
            <a:endParaRPr lang="en-US" sz="3000" dirty="0">
              <a:solidFill>
                <a:srgbClr val="423B39"/>
              </a:solidFill>
              <a:latin typeface="Times New Roman 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4567146" y="3463472"/>
            <a:ext cx="2084370" cy="4724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80"/>
              </a:lnSpc>
            </a:pPr>
            <a:r>
              <a:rPr lang="en-US" sz="3000" dirty="0" err="1">
                <a:solidFill>
                  <a:srgbClr val="423B39"/>
                </a:solidFill>
                <a:latin typeface="Times New Roman Bold"/>
              </a:rPr>
              <a:t>Đăng</a:t>
            </a:r>
            <a:r>
              <a:rPr lang="en-US" sz="3000" dirty="0">
                <a:solidFill>
                  <a:srgbClr val="423B39"/>
                </a:solidFill>
                <a:latin typeface="Times New Roman Bold"/>
              </a:rPr>
              <a:t> </a:t>
            </a:r>
            <a:r>
              <a:rPr lang="en-US" sz="3000" dirty="0" err="1">
                <a:solidFill>
                  <a:srgbClr val="423B39"/>
                </a:solidFill>
                <a:latin typeface="Times New Roman Bold"/>
              </a:rPr>
              <a:t>ký</a:t>
            </a:r>
            <a:endParaRPr lang="en-US" sz="3000" dirty="0">
              <a:solidFill>
                <a:srgbClr val="423B39"/>
              </a:solidFill>
              <a:latin typeface="Times New Roman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951466" y="2743382"/>
            <a:ext cx="7036624" cy="2489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719"/>
              </a:lnSpc>
            </a:pPr>
            <a:r>
              <a:rPr lang="en-US" sz="8999" dirty="0">
                <a:solidFill>
                  <a:srgbClr val="6E6057"/>
                </a:solidFill>
                <a:latin typeface="Open Sans Bold"/>
              </a:rPr>
              <a:t>GIAO DIỆN ĐĂNG NHẬP</a:t>
            </a:r>
          </a:p>
        </p:txBody>
      </p:sp>
      <p:sp>
        <p:nvSpPr>
          <p:cNvPr id="15" name="AutoShape 15"/>
          <p:cNvSpPr/>
          <p:nvPr/>
        </p:nvSpPr>
        <p:spPr>
          <a:xfrm>
            <a:off x="12650309" y="2460225"/>
            <a:ext cx="1305607" cy="614153"/>
          </a:xfrm>
          <a:prstGeom prst="line">
            <a:avLst/>
          </a:prstGeom>
          <a:ln w="66675" cap="rnd">
            <a:solidFill>
              <a:srgbClr val="6E6057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6" name="AutoShape 16"/>
          <p:cNvSpPr/>
          <p:nvPr/>
        </p:nvSpPr>
        <p:spPr>
          <a:xfrm flipH="1">
            <a:off x="12589807" y="3935912"/>
            <a:ext cx="1357749" cy="351705"/>
          </a:xfrm>
          <a:prstGeom prst="line">
            <a:avLst/>
          </a:prstGeom>
          <a:ln w="66675" cap="rnd">
            <a:solidFill>
              <a:srgbClr val="6E6057"/>
            </a:solidFill>
            <a:prstDash val="solid"/>
            <a:headEnd type="none" w="sm" len="sm"/>
            <a:tailEnd type="arrow" w="med" len="sm"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D1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43075" y="1756663"/>
            <a:ext cx="4626572" cy="744350"/>
            <a:chOff x="0" y="0"/>
            <a:chExt cx="1565038" cy="25179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565038" cy="251792"/>
            </a:xfrm>
            <a:custGeom>
              <a:avLst/>
              <a:gdLst/>
              <a:ahLst/>
              <a:cxnLst/>
              <a:rect l="l" t="t" r="r" b="b"/>
              <a:pathLst>
                <a:path w="1565038" h="251792">
                  <a:moveTo>
                    <a:pt x="0" y="0"/>
                  </a:moveTo>
                  <a:lnTo>
                    <a:pt x="1565038" y="0"/>
                  </a:lnTo>
                  <a:lnTo>
                    <a:pt x="1565038" y="251792"/>
                  </a:lnTo>
                  <a:lnTo>
                    <a:pt x="0" y="251792"/>
                  </a:lnTo>
                  <a:close/>
                </a:path>
              </a:pathLst>
            </a:custGeom>
            <a:solidFill>
              <a:srgbClr val="BC9474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6846470" y="1756663"/>
            <a:ext cx="4626572" cy="744350"/>
            <a:chOff x="0" y="0"/>
            <a:chExt cx="1565038" cy="25179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565038" cy="251792"/>
            </a:xfrm>
            <a:custGeom>
              <a:avLst/>
              <a:gdLst/>
              <a:ahLst/>
              <a:cxnLst/>
              <a:rect l="l" t="t" r="r" b="b"/>
              <a:pathLst>
                <a:path w="1565038" h="251792">
                  <a:moveTo>
                    <a:pt x="0" y="0"/>
                  </a:moveTo>
                  <a:lnTo>
                    <a:pt x="1565038" y="0"/>
                  </a:lnTo>
                  <a:lnTo>
                    <a:pt x="1565038" y="251792"/>
                  </a:lnTo>
                  <a:lnTo>
                    <a:pt x="0" y="251792"/>
                  </a:lnTo>
                  <a:close/>
                </a:path>
              </a:pathLst>
            </a:custGeom>
            <a:solidFill>
              <a:srgbClr val="BC9474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1918353" y="1756663"/>
            <a:ext cx="4626572" cy="744350"/>
            <a:chOff x="0" y="0"/>
            <a:chExt cx="1565038" cy="25179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565038" cy="251792"/>
            </a:xfrm>
            <a:custGeom>
              <a:avLst/>
              <a:gdLst/>
              <a:ahLst/>
              <a:cxnLst/>
              <a:rect l="l" t="t" r="r" b="b"/>
              <a:pathLst>
                <a:path w="1565038" h="251792">
                  <a:moveTo>
                    <a:pt x="0" y="0"/>
                  </a:moveTo>
                  <a:lnTo>
                    <a:pt x="1565038" y="0"/>
                  </a:lnTo>
                  <a:lnTo>
                    <a:pt x="1565038" y="251792"/>
                  </a:lnTo>
                  <a:lnTo>
                    <a:pt x="0" y="251792"/>
                  </a:lnTo>
                  <a:close/>
                </a:path>
              </a:pathLst>
            </a:custGeom>
            <a:solidFill>
              <a:srgbClr val="BC9474"/>
            </a:solidFill>
          </p:spPr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772223" y="2931248"/>
            <a:ext cx="4626572" cy="405303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6873025" y="2992651"/>
            <a:ext cx="4573462" cy="3558748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869715" y="1869186"/>
            <a:ext cx="4275732" cy="4621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25"/>
              </a:lnSpc>
            </a:pPr>
            <a:r>
              <a:rPr lang="en-US" sz="2699" dirty="0">
                <a:solidFill>
                  <a:srgbClr val="6E6057"/>
                </a:solidFill>
                <a:latin typeface="Open Sans Bold"/>
              </a:rPr>
              <a:t>FORM ĐĂNG NHẬP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021890" y="1869186"/>
            <a:ext cx="4275732" cy="4621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25"/>
              </a:lnSpc>
            </a:pPr>
            <a:r>
              <a:rPr lang="en-US" sz="2699">
                <a:solidFill>
                  <a:srgbClr val="6E6057"/>
                </a:solidFill>
                <a:latin typeface="Open Sans Bold"/>
              </a:rPr>
              <a:t>FORM ĐỔI MẬT KHẨU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093773" y="1869186"/>
            <a:ext cx="4275732" cy="4621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25"/>
              </a:lnSpc>
            </a:pPr>
            <a:r>
              <a:rPr lang="en-US" sz="2699" dirty="0">
                <a:solidFill>
                  <a:srgbClr val="6E6057"/>
                </a:solidFill>
                <a:latin typeface="Open Sans Bold"/>
              </a:rPr>
              <a:t>FORM ĐĂNG KÝ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043093" y="7883809"/>
            <a:ext cx="3928976" cy="1752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49"/>
              </a:lnSpc>
            </a:pPr>
            <a:r>
              <a:rPr lang="en-US" sz="2499" dirty="0" err="1">
                <a:solidFill>
                  <a:srgbClr val="423B39"/>
                </a:solidFill>
                <a:latin typeface="Times New Roman"/>
              </a:rPr>
              <a:t>Đây</a:t>
            </a:r>
            <a:r>
              <a:rPr lang="en-US" sz="2499" dirty="0">
                <a:solidFill>
                  <a:srgbClr val="423B39"/>
                </a:solidFill>
                <a:latin typeface="Times New Roman"/>
              </a:rPr>
              <a:t> </a:t>
            </a:r>
            <a:r>
              <a:rPr lang="en-US" sz="2499" dirty="0" err="1">
                <a:solidFill>
                  <a:srgbClr val="423B39"/>
                </a:solidFill>
                <a:latin typeface="Times New Roman"/>
              </a:rPr>
              <a:t>là</a:t>
            </a:r>
            <a:r>
              <a:rPr lang="en-US" sz="2499" dirty="0">
                <a:solidFill>
                  <a:srgbClr val="423B39"/>
                </a:solidFill>
                <a:latin typeface="Times New Roman"/>
              </a:rPr>
              <a:t> </a:t>
            </a:r>
            <a:r>
              <a:rPr lang="en-US" sz="2499" dirty="0" err="1">
                <a:solidFill>
                  <a:srgbClr val="423B39"/>
                </a:solidFill>
                <a:latin typeface="Times New Roman"/>
              </a:rPr>
              <a:t>bước</a:t>
            </a:r>
            <a:r>
              <a:rPr lang="en-US" sz="2499" dirty="0">
                <a:solidFill>
                  <a:srgbClr val="423B39"/>
                </a:solidFill>
                <a:latin typeface="Times New Roman"/>
              </a:rPr>
              <a:t> </a:t>
            </a:r>
            <a:r>
              <a:rPr lang="en-US" sz="2499" dirty="0" err="1">
                <a:solidFill>
                  <a:srgbClr val="423B39"/>
                </a:solidFill>
                <a:latin typeface="Times New Roman"/>
              </a:rPr>
              <a:t>đầu</a:t>
            </a:r>
            <a:r>
              <a:rPr lang="en-US" sz="2499" dirty="0">
                <a:solidFill>
                  <a:srgbClr val="423B39"/>
                </a:solidFill>
                <a:latin typeface="Times New Roman"/>
              </a:rPr>
              <a:t> </a:t>
            </a:r>
            <a:r>
              <a:rPr lang="en-US" sz="2499" dirty="0" err="1">
                <a:solidFill>
                  <a:srgbClr val="423B39"/>
                </a:solidFill>
                <a:latin typeface="Times New Roman"/>
              </a:rPr>
              <a:t>để</a:t>
            </a:r>
            <a:r>
              <a:rPr lang="en-US" sz="2499" dirty="0">
                <a:solidFill>
                  <a:srgbClr val="423B39"/>
                </a:solidFill>
                <a:latin typeface="Times New Roman"/>
              </a:rPr>
              <a:t> </a:t>
            </a:r>
            <a:r>
              <a:rPr lang="en-US" sz="2499" dirty="0" err="1">
                <a:solidFill>
                  <a:srgbClr val="423B39"/>
                </a:solidFill>
                <a:latin typeface="Times New Roman"/>
              </a:rPr>
              <a:t>xác</a:t>
            </a:r>
            <a:r>
              <a:rPr lang="en-US" sz="2499" dirty="0">
                <a:solidFill>
                  <a:srgbClr val="423B39"/>
                </a:solidFill>
                <a:latin typeface="Times New Roman"/>
              </a:rPr>
              <a:t> </a:t>
            </a:r>
            <a:r>
              <a:rPr lang="en-US" sz="2499" dirty="0" err="1">
                <a:solidFill>
                  <a:srgbClr val="423B39"/>
                </a:solidFill>
                <a:latin typeface="Times New Roman"/>
              </a:rPr>
              <a:t>nhận</a:t>
            </a:r>
            <a:r>
              <a:rPr lang="en-US" sz="2499" dirty="0">
                <a:solidFill>
                  <a:srgbClr val="423B39"/>
                </a:solidFill>
                <a:latin typeface="Times New Roman"/>
              </a:rPr>
              <a:t> </a:t>
            </a:r>
            <a:r>
              <a:rPr lang="en-US" sz="2499" dirty="0" err="1">
                <a:solidFill>
                  <a:srgbClr val="423B39"/>
                </a:solidFill>
                <a:latin typeface="Times New Roman"/>
              </a:rPr>
              <a:t>xem</a:t>
            </a:r>
            <a:r>
              <a:rPr lang="en-US" sz="2499" dirty="0">
                <a:solidFill>
                  <a:srgbClr val="423B39"/>
                </a:solidFill>
                <a:latin typeface="Times New Roman"/>
              </a:rPr>
              <a:t> </a:t>
            </a:r>
            <a:r>
              <a:rPr lang="en-US" sz="2499" dirty="0" err="1">
                <a:solidFill>
                  <a:srgbClr val="423B39"/>
                </a:solidFill>
                <a:latin typeface="Times New Roman"/>
              </a:rPr>
              <a:t>có</a:t>
            </a:r>
            <a:r>
              <a:rPr lang="en-US" sz="2499" dirty="0">
                <a:solidFill>
                  <a:srgbClr val="423B39"/>
                </a:solidFill>
                <a:latin typeface="Times New Roman"/>
              </a:rPr>
              <a:t> </a:t>
            </a:r>
            <a:r>
              <a:rPr lang="en-US" sz="2499" dirty="0" err="1">
                <a:solidFill>
                  <a:srgbClr val="423B39"/>
                </a:solidFill>
                <a:latin typeface="Times New Roman"/>
              </a:rPr>
              <a:t>phải</a:t>
            </a:r>
            <a:r>
              <a:rPr lang="en-US" sz="2499" dirty="0">
                <a:solidFill>
                  <a:srgbClr val="423B39"/>
                </a:solidFill>
                <a:latin typeface="Times New Roman"/>
              </a:rPr>
              <a:t> </a:t>
            </a:r>
            <a:r>
              <a:rPr lang="en-US" sz="2499" dirty="0" err="1">
                <a:solidFill>
                  <a:srgbClr val="423B39"/>
                </a:solidFill>
                <a:latin typeface="Times New Roman"/>
              </a:rPr>
              <a:t>là</a:t>
            </a:r>
            <a:r>
              <a:rPr lang="en-US" sz="2499" dirty="0">
                <a:solidFill>
                  <a:srgbClr val="423B39"/>
                </a:solidFill>
                <a:latin typeface="Times New Roman"/>
              </a:rPr>
              <a:t> </a:t>
            </a:r>
            <a:r>
              <a:rPr lang="en-US" sz="2499" dirty="0" err="1">
                <a:solidFill>
                  <a:srgbClr val="423B39"/>
                </a:solidFill>
                <a:latin typeface="Times New Roman"/>
              </a:rPr>
              <a:t>tài</a:t>
            </a:r>
            <a:r>
              <a:rPr lang="en-US" sz="2499" dirty="0">
                <a:solidFill>
                  <a:srgbClr val="423B39"/>
                </a:solidFill>
                <a:latin typeface="Times New Roman"/>
              </a:rPr>
              <a:t> </a:t>
            </a:r>
            <a:r>
              <a:rPr lang="en-US" sz="2499" dirty="0" err="1">
                <a:solidFill>
                  <a:srgbClr val="423B39"/>
                </a:solidFill>
                <a:latin typeface="Times New Roman"/>
              </a:rPr>
              <a:t>khoản</a:t>
            </a:r>
            <a:r>
              <a:rPr lang="en-US" sz="2499" dirty="0">
                <a:solidFill>
                  <a:srgbClr val="423B39"/>
                </a:solidFill>
                <a:latin typeface="Times New Roman"/>
              </a:rPr>
              <a:t> </a:t>
            </a:r>
            <a:r>
              <a:rPr lang="en-US" sz="2499" dirty="0" err="1">
                <a:solidFill>
                  <a:srgbClr val="423B39"/>
                </a:solidFill>
                <a:latin typeface="Times New Roman"/>
              </a:rPr>
              <a:t>được</a:t>
            </a:r>
            <a:r>
              <a:rPr lang="en-US" sz="2499" dirty="0">
                <a:solidFill>
                  <a:srgbClr val="423B39"/>
                </a:solidFill>
                <a:latin typeface="Times New Roman"/>
              </a:rPr>
              <a:t> </a:t>
            </a:r>
            <a:r>
              <a:rPr lang="en-US" sz="2499" dirty="0" err="1">
                <a:solidFill>
                  <a:srgbClr val="423B39"/>
                </a:solidFill>
                <a:latin typeface="Times New Roman"/>
              </a:rPr>
              <a:t>truy</a:t>
            </a:r>
            <a:r>
              <a:rPr lang="en-US" sz="2499" dirty="0">
                <a:solidFill>
                  <a:srgbClr val="423B39"/>
                </a:solidFill>
                <a:latin typeface="Times New Roman"/>
              </a:rPr>
              <a:t> </a:t>
            </a:r>
            <a:r>
              <a:rPr lang="en-US" sz="2499" dirty="0" err="1">
                <a:solidFill>
                  <a:srgbClr val="423B39"/>
                </a:solidFill>
                <a:latin typeface="Times New Roman"/>
              </a:rPr>
              <a:t>cập</a:t>
            </a:r>
            <a:r>
              <a:rPr lang="en-US" sz="2499" dirty="0">
                <a:solidFill>
                  <a:srgbClr val="423B39"/>
                </a:solidFill>
                <a:latin typeface="Times New Roman"/>
              </a:rPr>
              <a:t> </a:t>
            </a:r>
            <a:r>
              <a:rPr lang="en-US" sz="2499" dirty="0" err="1">
                <a:solidFill>
                  <a:srgbClr val="423B39"/>
                </a:solidFill>
                <a:latin typeface="Times New Roman"/>
              </a:rPr>
              <a:t>vào</a:t>
            </a:r>
            <a:r>
              <a:rPr lang="en-US" sz="2499" dirty="0">
                <a:solidFill>
                  <a:srgbClr val="423B39"/>
                </a:solidFill>
                <a:latin typeface="Times New Roman"/>
              </a:rPr>
              <a:t> </a:t>
            </a:r>
            <a:r>
              <a:rPr lang="en-US" sz="2499" dirty="0" err="1">
                <a:solidFill>
                  <a:srgbClr val="423B39"/>
                </a:solidFill>
                <a:latin typeface="Times New Roman"/>
              </a:rPr>
              <a:t>hệ</a:t>
            </a:r>
            <a:r>
              <a:rPr lang="en-US" sz="2499" dirty="0">
                <a:solidFill>
                  <a:srgbClr val="423B39"/>
                </a:solidFill>
                <a:latin typeface="Times New Roman"/>
              </a:rPr>
              <a:t> </a:t>
            </a:r>
            <a:r>
              <a:rPr lang="en-US" sz="2499" dirty="0" err="1">
                <a:solidFill>
                  <a:srgbClr val="423B39"/>
                </a:solidFill>
                <a:latin typeface="Times New Roman"/>
              </a:rPr>
              <a:t>thông</a:t>
            </a:r>
            <a:r>
              <a:rPr lang="en-US" sz="2499" dirty="0">
                <a:solidFill>
                  <a:srgbClr val="423B39"/>
                </a:solidFill>
                <a:latin typeface="Times New Roman"/>
              </a:rPr>
              <a:t> 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195267" y="7883809"/>
            <a:ext cx="3928976" cy="1323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49"/>
              </a:lnSpc>
            </a:pPr>
            <a:r>
              <a:rPr lang="en-US" sz="2499" dirty="0" err="1">
                <a:solidFill>
                  <a:srgbClr val="423B39"/>
                </a:solidFill>
                <a:latin typeface="Times New Roman"/>
              </a:rPr>
              <a:t>Giúp</a:t>
            </a:r>
            <a:r>
              <a:rPr lang="en-US" sz="2499" dirty="0">
                <a:solidFill>
                  <a:srgbClr val="423B39"/>
                </a:solidFill>
                <a:latin typeface="Times New Roman"/>
              </a:rPr>
              <a:t> </a:t>
            </a:r>
            <a:r>
              <a:rPr lang="en-US" sz="2499" dirty="0" err="1">
                <a:solidFill>
                  <a:srgbClr val="423B39"/>
                </a:solidFill>
                <a:latin typeface="Times New Roman"/>
              </a:rPr>
              <a:t>cho</a:t>
            </a:r>
            <a:r>
              <a:rPr lang="en-US" sz="2499" dirty="0">
                <a:solidFill>
                  <a:srgbClr val="423B39"/>
                </a:solidFill>
                <a:latin typeface="Times New Roman"/>
              </a:rPr>
              <a:t> </a:t>
            </a:r>
            <a:r>
              <a:rPr lang="en-US" sz="2499" dirty="0" err="1">
                <a:solidFill>
                  <a:srgbClr val="423B39"/>
                </a:solidFill>
                <a:latin typeface="Times New Roman"/>
              </a:rPr>
              <a:t>nhân</a:t>
            </a:r>
            <a:r>
              <a:rPr lang="en-US" sz="2499" dirty="0">
                <a:solidFill>
                  <a:srgbClr val="423B39"/>
                </a:solidFill>
                <a:latin typeface="Times New Roman"/>
              </a:rPr>
              <a:t> </a:t>
            </a:r>
            <a:r>
              <a:rPr lang="en-US" sz="2499" dirty="0" err="1">
                <a:solidFill>
                  <a:srgbClr val="423B39"/>
                </a:solidFill>
                <a:latin typeface="Times New Roman"/>
              </a:rPr>
              <a:t>viên</a:t>
            </a:r>
            <a:r>
              <a:rPr lang="en-US" sz="2499" dirty="0">
                <a:solidFill>
                  <a:srgbClr val="423B39"/>
                </a:solidFill>
                <a:latin typeface="Times New Roman"/>
              </a:rPr>
              <a:t> </a:t>
            </a:r>
            <a:r>
              <a:rPr lang="en-US" sz="2499" dirty="0" err="1">
                <a:solidFill>
                  <a:srgbClr val="423B39"/>
                </a:solidFill>
                <a:latin typeface="Times New Roman"/>
              </a:rPr>
              <a:t>có</a:t>
            </a:r>
            <a:r>
              <a:rPr lang="en-US" sz="2499" dirty="0">
                <a:solidFill>
                  <a:srgbClr val="423B39"/>
                </a:solidFill>
                <a:latin typeface="Times New Roman"/>
              </a:rPr>
              <a:t> </a:t>
            </a:r>
            <a:r>
              <a:rPr lang="en-US" sz="2499" dirty="0" err="1">
                <a:solidFill>
                  <a:srgbClr val="423B39"/>
                </a:solidFill>
                <a:latin typeface="Times New Roman"/>
              </a:rPr>
              <a:t>thể</a:t>
            </a:r>
            <a:r>
              <a:rPr lang="en-US" sz="2499" dirty="0">
                <a:solidFill>
                  <a:srgbClr val="423B39"/>
                </a:solidFill>
                <a:latin typeface="Times New Roman"/>
              </a:rPr>
              <a:t> </a:t>
            </a:r>
            <a:r>
              <a:rPr lang="en-US" sz="2499" dirty="0" err="1">
                <a:solidFill>
                  <a:srgbClr val="423B39"/>
                </a:solidFill>
                <a:latin typeface="Times New Roman"/>
              </a:rPr>
              <a:t>đổi</a:t>
            </a:r>
            <a:r>
              <a:rPr lang="en-US" sz="2499" dirty="0">
                <a:solidFill>
                  <a:srgbClr val="423B39"/>
                </a:solidFill>
                <a:latin typeface="Times New Roman"/>
              </a:rPr>
              <a:t> </a:t>
            </a:r>
            <a:r>
              <a:rPr lang="en-US" sz="2499" dirty="0" err="1">
                <a:solidFill>
                  <a:srgbClr val="423B39"/>
                </a:solidFill>
                <a:latin typeface="Times New Roman"/>
              </a:rPr>
              <a:t>mới</a:t>
            </a:r>
            <a:r>
              <a:rPr lang="en-US" sz="2499" dirty="0">
                <a:solidFill>
                  <a:srgbClr val="423B39"/>
                </a:solidFill>
                <a:latin typeface="Times New Roman"/>
              </a:rPr>
              <a:t> </a:t>
            </a:r>
            <a:r>
              <a:rPr lang="en-US" sz="2499" dirty="0" err="1">
                <a:solidFill>
                  <a:srgbClr val="423B39"/>
                </a:solidFill>
                <a:latin typeface="Times New Roman"/>
              </a:rPr>
              <a:t>mật</a:t>
            </a:r>
            <a:r>
              <a:rPr lang="en-US" sz="2499" dirty="0">
                <a:solidFill>
                  <a:srgbClr val="423B39"/>
                </a:solidFill>
                <a:latin typeface="Times New Roman"/>
              </a:rPr>
              <a:t> </a:t>
            </a:r>
            <a:r>
              <a:rPr lang="en-US" sz="2499" dirty="0" err="1">
                <a:solidFill>
                  <a:srgbClr val="423B39"/>
                </a:solidFill>
                <a:latin typeface="Times New Roman"/>
              </a:rPr>
              <a:t>khẩu</a:t>
            </a:r>
            <a:r>
              <a:rPr lang="en-US" sz="2499" dirty="0">
                <a:solidFill>
                  <a:srgbClr val="423B39"/>
                </a:solidFill>
                <a:latin typeface="Times New Roman"/>
              </a:rPr>
              <a:t> </a:t>
            </a:r>
            <a:r>
              <a:rPr lang="en-US" sz="2499" dirty="0" err="1">
                <a:solidFill>
                  <a:srgbClr val="423B39"/>
                </a:solidFill>
                <a:latin typeface="Times New Roman"/>
              </a:rPr>
              <a:t>của</a:t>
            </a:r>
            <a:r>
              <a:rPr lang="en-US" sz="2499" dirty="0">
                <a:solidFill>
                  <a:srgbClr val="423B39"/>
                </a:solidFill>
                <a:latin typeface="Times New Roman"/>
              </a:rPr>
              <a:t> </a:t>
            </a:r>
            <a:r>
              <a:rPr lang="en-US" sz="2499" dirty="0" err="1">
                <a:solidFill>
                  <a:srgbClr val="423B39"/>
                </a:solidFill>
                <a:latin typeface="Times New Roman"/>
              </a:rPr>
              <a:t>mình</a:t>
            </a:r>
            <a:r>
              <a:rPr lang="en-US" sz="2499" dirty="0">
                <a:solidFill>
                  <a:srgbClr val="423B39"/>
                </a:solidFill>
                <a:latin typeface="Times New Roman"/>
              </a:rPr>
              <a:t> </a:t>
            </a:r>
            <a:r>
              <a:rPr lang="en-US" sz="2499" dirty="0" err="1">
                <a:solidFill>
                  <a:srgbClr val="423B39"/>
                </a:solidFill>
                <a:latin typeface="Times New Roman"/>
              </a:rPr>
              <a:t>khi</a:t>
            </a:r>
            <a:r>
              <a:rPr lang="en-US" sz="2499" dirty="0">
                <a:solidFill>
                  <a:srgbClr val="423B39"/>
                </a:solidFill>
                <a:latin typeface="Times New Roman"/>
              </a:rPr>
              <a:t> </a:t>
            </a:r>
            <a:r>
              <a:rPr lang="en-US" sz="2499" dirty="0" err="1">
                <a:solidFill>
                  <a:srgbClr val="423B39"/>
                </a:solidFill>
                <a:latin typeface="Times New Roman"/>
              </a:rPr>
              <a:t>vô</a:t>
            </a:r>
            <a:r>
              <a:rPr lang="en-US" sz="2499" dirty="0">
                <a:solidFill>
                  <a:srgbClr val="423B39"/>
                </a:solidFill>
                <a:latin typeface="Times New Roman"/>
              </a:rPr>
              <a:t> </a:t>
            </a:r>
            <a:r>
              <a:rPr lang="en-US" sz="2499" dirty="0" err="1">
                <a:solidFill>
                  <a:srgbClr val="423B39"/>
                </a:solidFill>
                <a:latin typeface="Times New Roman"/>
              </a:rPr>
              <a:t>tình</a:t>
            </a:r>
            <a:r>
              <a:rPr lang="en-US" sz="2499" dirty="0">
                <a:solidFill>
                  <a:srgbClr val="423B39"/>
                </a:solidFill>
                <a:latin typeface="Times New Roman"/>
              </a:rPr>
              <a:t> </a:t>
            </a:r>
            <a:r>
              <a:rPr lang="en-US" sz="2499" dirty="0" err="1">
                <a:solidFill>
                  <a:srgbClr val="423B39"/>
                </a:solidFill>
                <a:latin typeface="Times New Roman"/>
              </a:rPr>
              <a:t>để</a:t>
            </a:r>
            <a:r>
              <a:rPr lang="en-US" sz="2499" dirty="0">
                <a:solidFill>
                  <a:srgbClr val="423B39"/>
                </a:solidFill>
                <a:latin typeface="Times New Roman"/>
              </a:rPr>
              <a:t> </a:t>
            </a:r>
            <a:r>
              <a:rPr lang="en-US" sz="2499" dirty="0" err="1">
                <a:solidFill>
                  <a:srgbClr val="423B39"/>
                </a:solidFill>
                <a:latin typeface="Times New Roman"/>
              </a:rPr>
              <a:t>mất</a:t>
            </a:r>
            <a:r>
              <a:rPr lang="en-US" sz="2499" dirty="0">
                <a:solidFill>
                  <a:srgbClr val="423B39"/>
                </a:solidFill>
                <a:latin typeface="Times New Roman"/>
              </a:rPr>
              <a:t> 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267151" y="7883809"/>
            <a:ext cx="3928976" cy="1323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49"/>
              </a:lnSpc>
            </a:pPr>
            <a:r>
              <a:rPr lang="en-US" sz="2499" dirty="0" err="1">
                <a:solidFill>
                  <a:srgbClr val="423B39"/>
                </a:solidFill>
                <a:latin typeface="Times New Roman"/>
              </a:rPr>
              <a:t>Giúp</a:t>
            </a:r>
            <a:r>
              <a:rPr lang="en-US" sz="2499" dirty="0">
                <a:solidFill>
                  <a:srgbClr val="423B39"/>
                </a:solidFill>
                <a:latin typeface="Times New Roman"/>
              </a:rPr>
              <a:t> </a:t>
            </a:r>
            <a:r>
              <a:rPr lang="en-US" sz="2499" dirty="0" err="1">
                <a:solidFill>
                  <a:srgbClr val="423B39"/>
                </a:solidFill>
                <a:latin typeface="Times New Roman"/>
              </a:rPr>
              <a:t>cho</a:t>
            </a:r>
            <a:r>
              <a:rPr lang="en-US" sz="2499" dirty="0">
                <a:solidFill>
                  <a:srgbClr val="423B39"/>
                </a:solidFill>
                <a:latin typeface="Times New Roman"/>
              </a:rPr>
              <a:t> </a:t>
            </a:r>
            <a:r>
              <a:rPr lang="en-US" sz="2499" dirty="0" err="1">
                <a:solidFill>
                  <a:srgbClr val="423B39"/>
                </a:solidFill>
                <a:latin typeface="Times New Roman"/>
              </a:rPr>
              <a:t>nhân</a:t>
            </a:r>
            <a:r>
              <a:rPr lang="en-US" sz="2499" dirty="0">
                <a:solidFill>
                  <a:srgbClr val="423B39"/>
                </a:solidFill>
                <a:latin typeface="Times New Roman"/>
              </a:rPr>
              <a:t> </a:t>
            </a:r>
            <a:r>
              <a:rPr lang="en-US" sz="2499" dirty="0" err="1">
                <a:solidFill>
                  <a:srgbClr val="423B39"/>
                </a:solidFill>
                <a:latin typeface="Times New Roman"/>
              </a:rPr>
              <a:t>viên</a:t>
            </a:r>
            <a:r>
              <a:rPr lang="en-US" sz="2499" dirty="0">
                <a:solidFill>
                  <a:srgbClr val="423B39"/>
                </a:solidFill>
                <a:latin typeface="Times New Roman"/>
              </a:rPr>
              <a:t> </a:t>
            </a:r>
            <a:r>
              <a:rPr lang="en-US" sz="2499" dirty="0" err="1">
                <a:solidFill>
                  <a:srgbClr val="423B39"/>
                </a:solidFill>
                <a:latin typeface="Times New Roman"/>
              </a:rPr>
              <a:t>có</a:t>
            </a:r>
            <a:r>
              <a:rPr lang="en-US" sz="2499" dirty="0">
                <a:solidFill>
                  <a:srgbClr val="423B39"/>
                </a:solidFill>
                <a:latin typeface="Times New Roman"/>
              </a:rPr>
              <a:t> </a:t>
            </a:r>
            <a:r>
              <a:rPr lang="en-US" sz="2499" dirty="0" err="1">
                <a:solidFill>
                  <a:srgbClr val="423B39"/>
                </a:solidFill>
                <a:latin typeface="Times New Roman"/>
              </a:rPr>
              <a:t>thể</a:t>
            </a:r>
            <a:r>
              <a:rPr lang="en-US" sz="2499" dirty="0">
                <a:solidFill>
                  <a:srgbClr val="423B39"/>
                </a:solidFill>
                <a:latin typeface="Times New Roman"/>
              </a:rPr>
              <a:t> </a:t>
            </a:r>
            <a:r>
              <a:rPr lang="en-US" sz="2499" dirty="0" err="1">
                <a:solidFill>
                  <a:srgbClr val="423B39"/>
                </a:solidFill>
                <a:latin typeface="Times New Roman"/>
              </a:rPr>
              <a:t>tạo</a:t>
            </a:r>
            <a:r>
              <a:rPr lang="en-US" sz="2499" dirty="0">
                <a:solidFill>
                  <a:srgbClr val="423B39"/>
                </a:solidFill>
                <a:latin typeface="Times New Roman"/>
              </a:rPr>
              <a:t> </a:t>
            </a:r>
            <a:r>
              <a:rPr lang="en-US" sz="2499" dirty="0" err="1">
                <a:solidFill>
                  <a:srgbClr val="423B39"/>
                </a:solidFill>
                <a:latin typeface="Times New Roman"/>
              </a:rPr>
              <a:t>tài</a:t>
            </a:r>
            <a:r>
              <a:rPr lang="en-US" sz="2499" dirty="0">
                <a:solidFill>
                  <a:srgbClr val="423B39"/>
                </a:solidFill>
                <a:latin typeface="Times New Roman"/>
              </a:rPr>
              <a:t> </a:t>
            </a:r>
            <a:r>
              <a:rPr lang="en-US" sz="2499" dirty="0" err="1">
                <a:solidFill>
                  <a:srgbClr val="423B39"/>
                </a:solidFill>
                <a:latin typeface="Times New Roman"/>
              </a:rPr>
              <a:t>khoản</a:t>
            </a:r>
            <a:r>
              <a:rPr lang="en-US" sz="2499" dirty="0">
                <a:solidFill>
                  <a:srgbClr val="423B39"/>
                </a:solidFill>
                <a:latin typeface="Times New Roman"/>
              </a:rPr>
              <a:t> </a:t>
            </a:r>
            <a:r>
              <a:rPr lang="en-US" sz="2499" dirty="0" err="1">
                <a:solidFill>
                  <a:srgbClr val="423B39"/>
                </a:solidFill>
                <a:latin typeface="Times New Roman"/>
              </a:rPr>
              <a:t>khi</a:t>
            </a:r>
            <a:r>
              <a:rPr lang="en-US" sz="2499" dirty="0">
                <a:solidFill>
                  <a:srgbClr val="423B39"/>
                </a:solidFill>
                <a:latin typeface="Times New Roman"/>
              </a:rPr>
              <a:t> </a:t>
            </a:r>
            <a:r>
              <a:rPr lang="en-US" sz="2499" dirty="0" err="1">
                <a:solidFill>
                  <a:srgbClr val="423B39"/>
                </a:solidFill>
                <a:latin typeface="Times New Roman"/>
              </a:rPr>
              <a:t>đã</a:t>
            </a:r>
            <a:r>
              <a:rPr lang="en-US" sz="2499" dirty="0">
                <a:solidFill>
                  <a:srgbClr val="423B39"/>
                </a:solidFill>
                <a:latin typeface="Times New Roman"/>
              </a:rPr>
              <a:t> </a:t>
            </a:r>
            <a:r>
              <a:rPr lang="en-US" sz="2499" dirty="0" err="1">
                <a:solidFill>
                  <a:srgbClr val="423B39"/>
                </a:solidFill>
                <a:latin typeface="Times New Roman"/>
              </a:rPr>
              <a:t>được</a:t>
            </a:r>
            <a:r>
              <a:rPr lang="en-US" sz="2499" dirty="0">
                <a:solidFill>
                  <a:srgbClr val="423B39"/>
                </a:solidFill>
                <a:latin typeface="Times New Roman"/>
              </a:rPr>
              <a:t> </a:t>
            </a:r>
            <a:r>
              <a:rPr lang="en-US" sz="2499" dirty="0" err="1">
                <a:solidFill>
                  <a:srgbClr val="423B39"/>
                </a:solidFill>
                <a:latin typeface="Times New Roman"/>
              </a:rPr>
              <a:t>cấp</a:t>
            </a:r>
            <a:r>
              <a:rPr lang="en-US" sz="2499" dirty="0">
                <a:solidFill>
                  <a:srgbClr val="423B39"/>
                </a:solidFill>
                <a:latin typeface="Times New Roman"/>
              </a:rPr>
              <a:t> </a:t>
            </a:r>
            <a:r>
              <a:rPr lang="en-US" sz="2499" dirty="0" err="1">
                <a:solidFill>
                  <a:srgbClr val="423B39"/>
                </a:solidFill>
                <a:latin typeface="Times New Roman"/>
              </a:rPr>
              <a:t>mã</a:t>
            </a:r>
            <a:r>
              <a:rPr lang="en-US" sz="2499" dirty="0">
                <a:solidFill>
                  <a:srgbClr val="423B39"/>
                </a:solidFill>
                <a:latin typeface="Times New Roman"/>
              </a:rPr>
              <a:t> </a:t>
            </a:r>
            <a:r>
              <a:rPr lang="en-US" sz="2499" dirty="0" err="1">
                <a:solidFill>
                  <a:srgbClr val="423B39"/>
                </a:solidFill>
                <a:latin typeface="Times New Roman"/>
              </a:rPr>
              <a:t>nhân</a:t>
            </a:r>
            <a:r>
              <a:rPr lang="en-US" sz="2499" dirty="0">
                <a:solidFill>
                  <a:srgbClr val="423B39"/>
                </a:solidFill>
                <a:latin typeface="Times New Roman"/>
              </a:rPr>
              <a:t> </a:t>
            </a:r>
            <a:r>
              <a:rPr lang="en-US" sz="2499" dirty="0" err="1">
                <a:solidFill>
                  <a:srgbClr val="423B39"/>
                </a:solidFill>
                <a:latin typeface="Times New Roman"/>
              </a:rPr>
              <a:t>viên</a:t>
            </a:r>
            <a:endParaRPr lang="en-US" sz="2499" dirty="0">
              <a:solidFill>
                <a:srgbClr val="423B39"/>
              </a:solidFill>
              <a:latin typeface="Times New Roman"/>
            </a:endParaRP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1922737" y="2532994"/>
            <a:ext cx="4622188" cy="521495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  <p:bldP spid="14" grpId="0"/>
      <p:bldP spid="1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00731" y="7320633"/>
            <a:ext cx="18388731" cy="2966367"/>
            <a:chOff x="0" y="0"/>
            <a:chExt cx="6220386" cy="100343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220386" cy="1003438"/>
            </a:xfrm>
            <a:custGeom>
              <a:avLst/>
              <a:gdLst/>
              <a:ahLst/>
              <a:cxnLst/>
              <a:rect l="l" t="t" r="r" b="b"/>
              <a:pathLst>
                <a:path w="6220386" h="1003438">
                  <a:moveTo>
                    <a:pt x="0" y="0"/>
                  </a:moveTo>
                  <a:lnTo>
                    <a:pt x="6220386" y="0"/>
                  </a:lnTo>
                  <a:lnTo>
                    <a:pt x="6220386" y="1003438"/>
                  </a:lnTo>
                  <a:lnTo>
                    <a:pt x="0" y="1003438"/>
                  </a:lnTo>
                  <a:close/>
                </a:path>
              </a:pathLst>
            </a:custGeom>
            <a:solidFill>
              <a:srgbClr val="C2AE9E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963979" y="881154"/>
            <a:ext cx="9805624" cy="5953774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2232953" y="8616107"/>
            <a:ext cx="4408222" cy="4135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80"/>
              </a:lnSpc>
            </a:pPr>
            <a:r>
              <a:rPr lang="en-US" sz="3009" spc="343">
                <a:solidFill>
                  <a:srgbClr val="6E6057"/>
                </a:solidFill>
                <a:latin typeface="Open Sans Bold"/>
              </a:rPr>
              <a:t>SHOP CAFE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44854" y="1114425"/>
            <a:ext cx="6935279" cy="18314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82"/>
              </a:lnSpc>
            </a:pPr>
            <a:r>
              <a:rPr lang="en-US" sz="6650" dirty="0">
                <a:solidFill>
                  <a:srgbClr val="6E6057"/>
                </a:solidFill>
                <a:latin typeface="Open Sans Bold"/>
              </a:rPr>
              <a:t>GIAO DIỆN QUẢN LÝ CHÍNH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44854" y="3762791"/>
            <a:ext cx="6679382" cy="895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49"/>
              </a:lnSpc>
            </a:pPr>
            <a:r>
              <a:rPr lang="en-US" sz="2499" dirty="0">
                <a:solidFill>
                  <a:srgbClr val="423B39"/>
                </a:solidFill>
                <a:latin typeface="Times New Roman"/>
              </a:rPr>
              <a:t>Sau </a:t>
            </a:r>
            <a:r>
              <a:rPr lang="en-US" sz="2499" dirty="0" err="1">
                <a:solidFill>
                  <a:srgbClr val="423B39"/>
                </a:solidFill>
                <a:latin typeface="Times New Roman"/>
              </a:rPr>
              <a:t>khi</a:t>
            </a:r>
            <a:r>
              <a:rPr lang="en-US" sz="2499" dirty="0">
                <a:solidFill>
                  <a:srgbClr val="423B39"/>
                </a:solidFill>
                <a:latin typeface="Times New Roman"/>
              </a:rPr>
              <a:t> </a:t>
            </a:r>
            <a:r>
              <a:rPr lang="en-US" sz="2499" dirty="0" err="1">
                <a:solidFill>
                  <a:srgbClr val="423B39"/>
                </a:solidFill>
                <a:latin typeface="Times New Roman"/>
              </a:rPr>
              <a:t>đăng</a:t>
            </a:r>
            <a:r>
              <a:rPr lang="en-US" sz="2499" dirty="0">
                <a:solidFill>
                  <a:srgbClr val="423B39"/>
                </a:solidFill>
                <a:latin typeface="Times New Roman"/>
              </a:rPr>
              <a:t> </a:t>
            </a:r>
            <a:r>
              <a:rPr lang="en-US" sz="2499" dirty="0" err="1">
                <a:solidFill>
                  <a:srgbClr val="423B39"/>
                </a:solidFill>
                <a:latin typeface="Times New Roman"/>
              </a:rPr>
              <a:t>nhập</a:t>
            </a:r>
            <a:r>
              <a:rPr lang="en-US" sz="2499" dirty="0">
                <a:solidFill>
                  <a:srgbClr val="423B39"/>
                </a:solidFill>
                <a:latin typeface="Times New Roman"/>
              </a:rPr>
              <a:t> </a:t>
            </a:r>
            <a:r>
              <a:rPr lang="en-US" sz="2499" dirty="0" err="1">
                <a:solidFill>
                  <a:srgbClr val="423B39"/>
                </a:solidFill>
                <a:latin typeface="Times New Roman"/>
              </a:rPr>
              <a:t>thành</a:t>
            </a:r>
            <a:r>
              <a:rPr lang="en-US" sz="2499" dirty="0">
                <a:solidFill>
                  <a:srgbClr val="423B39"/>
                </a:solidFill>
                <a:latin typeface="Times New Roman"/>
              </a:rPr>
              <a:t> </a:t>
            </a:r>
            <a:r>
              <a:rPr lang="en-US" sz="2499" dirty="0" err="1">
                <a:solidFill>
                  <a:srgbClr val="423B39"/>
                </a:solidFill>
                <a:latin typeface="Times New Roman"/>
              </a:rPr>
              <a:t>công</a:t>
            </a:r>
            <a:r>
              <a:rPr lang="en-US" sz="2499" dirty="0">
                <a:solidFill>
                  <a:srgbClr val="423B39"/>
                </a:solidFill>
                <a:latin typeface="Times New Roman"/>
              </a:rPr>
              <a:t> </a:t>
            </a:r>
            <a:r>
              <a:rPr lang="en-US" sz="2499" dirty="0" err="1">
                <a:solidFill>
                  <a:srgbClr val="423B39"/>
                </a:solidFill>
                <a:latin typeface="Times New Roman"/>
              </a:rPr>
              <a:t>chúng</a:t>
            </a:r>
            <a:r>
              <a:rPr lang="en-US" sz="2499" dirty="0">
                <a:solidFill>
                  <a:srgbClr val="423B39"/>
                </a:solidFill>
                <a:latin typeface="Times New Roman"/>
              </a:rPr>
              <a:t> ta </a:t>
            </a:r>
            <a:r>
              <a:rPr lang="en-US" sz="2499" dirty="0" err="1">
                <a:solidFill>
                  <a:srgbClr val="423B39"/>
                </a:solidFill>
                <a:latin typeface="Times New Roman"/>
              </a:rPr>
              <a:t>sẽ</a:t>
            </a:r>
            <a:r>
              <a:rPr lang="en-US" sz="2499" dirty="0">
                <a:solidFill>
                  <a:srgbClr val="423B39"/>
                </a:solidFill>
                <a:latin typeface="Times New Roman"/>
              </a:rPr>
              <a:t> </a:t>
            </a:r>
            <a:r>
              <a:rPr lang="en-US" sz="2499" dirty="0" err="1">
                <a:solidFill>
                  <a:srgbClr val="423B39"/>
                </a:solidFill>
                <a:latin typeface="Times New Roman"/>
              </a:rPr>
              <a:t>được</a:t>
            </a:r>
            <a:r>
              <a:rPr lang="en-US" sz="2499" dirty="0">
                <a:solidFill>
                  <a:srgbClr val="423B39"/>
                </a:solidFill>
                <a:latin typeface="Times New Roman"/>
              </a:rPr>
              <a:t> </a:t>
            </a:r>
            <a:r>
              <a:rPr lang="en-US" sz="2499" dirty="0" err="1">
                <a:solidFill>
                  <a:srgbClr val="423B39"/>
                </a:solidFill>
                <a:latin typeface="Times New Roman"/>
              </a:rPr>
              <a:t>chyển</a:t>
            </a:r>
            <a:r>
              <a:rPr lang="en-US" sz="2499" dirty="0">
                <a:solidFill>
                  <a:srgbClr val="423B39"/>
                </a:solidFill>
                <a:latin typeface="Times New Roman"/>
              </a:rPr>
              <a:t> </a:t>
            </a:r>
            <a:r>
              <a:rPr lang="en-US" sz="2499" dirty="0" err="1">
                <a:solidFill>
                  <a:srgbClr val="423B39"/>
                </a:solidFill>
                <a:latin typeface="Times New Roman"/>
              </a:rPr>
              <a:t>thẳng</a:t>
            </a:r>
            <a:r>
              <a:rPr lang="en-US" sz="2499" dirty="0">
                <a:solidFill>
                  <a:srgbClr val="423B39"/>
                </a:solidFill>
                <a:latin typeface="Times New Roman"/>
              </a:rPr>
              <a:t> </a:t>
            </a:r>
            <a:r>
              <a:rPr lang="en-US" sz="2499" dirty="0" err="1">
                <a:solidFill>
                  <a:srgbClr val="423B39"/>
                </a:solidFill>
                <a:latin typeface="Times New Roman"/>
              </a:rPr>
              <a:t>đến</a:t>
            </a:r>
            <a:r>
              <a:rPr lang="en-US" sz="2499" dirty="0">
                <a:solidFill>
                  <a:srgbClr val="423B39"/>
                </a:solidFill>
                <a:latin typeface="Times New Roman"/>
              </a:rPr>
              <a:t> 1 Form </a:t>
            </a:r>
            <a:r>
              <a:rPr lang="en-US" sz="2499" dirty="0" err="1">
                <a:solidFill>
                  <a:srgbClr val="423B39"/>
                </a:solidFill>
                <a:latin typeface="Times New Roman"/>
              </a:rPr>
              <a:t>gọi</a:t>
            </a:r>
            <a:r>
              <a:rPr lang="en-US" sz="2499" dirty="0">
                <a:solidFill>
                  <a:srgbClr val="423B39"/>
                </a:solidFill>
                <a:latin typeface="Times New Roman"/>
              </a:rPr>
              <a:t> </a:t>
            </a:r>
            <a:r>
              <a:rPr lang="en-US" sz="2499" dirty="0" err="1">
                <a:solidFill>
                  <a:srgbClr val="423B39"/>
                </a:solidFill>
                <a:latin typeface="Times New Roman"/>
              </a:rPr>
              <a:t>là</a:t>
            </a:r>
            <a:r>
              <a:rPr lang="en-US" sz="2499" dirty="0">
                <a:solidFill>
                  <a:srgbClr val="423B39"/>
                </a:solidFill>
                <a:latin typeface="Times New Roman"/>
              </a:rPr>
              <a:t> </a:t>
            </a:r>
            <a:r>
              <a:rPr lang="en-US" sz="2499" dirty="0" err="1">
                <a:solidFill>
                  <a:srgbClr val="423B39"/>
                </a:solidFill>
                <a:latin typeface="Times New Roman"/>
              </a:rPr>
              <a:t>quản</a:t>
            </a:r>
            <a:r>
              <a:rPr lang="en-US" sz="2499" dirty="0">
                <a:solidFill>
                  <a:srgbClr val="423B39"/>
                </a:solidFill>
                <a:latin typeface="Times New Roman"/>
              </a:rPr>
              <a:t> </a:t>
            </a:r>
            <a:r>
              <a:rPr lang="en-US" sz="2499" dirty="0" err="1">
                <a:solidFill>
                  <a:srgbClr val="423B39"/>
                </a:solidFill>
                <a:latin typeface="Times New Roman"/>
              </a:rPr>
              <a:t>lý</a:t>
            </a:r>
            <a:r>
              <a:rPr lang="en-US" sz="2499" dirty="0">
                <a:solidFill>
                  <a:srgbClr val="423B39"/>
                </a:solidFill>
                <a:latin typeface="Times New Roman"/>
              </a:rPr>
              <a:t> </a:t>
            </a:r>
            <a:r>
              <a:rPr lang="en-US" sz="2499" dirty="0" err="1">
                <a:solidFill>
                  <a:srgbClr val="423B39"/>
                </a:solidFill>
                <a:latin typeface="Times New Roman"/>
              </a:rPr>
              <a:t>chung</a:t>
            </a:r>
            <a:endParaRPr lang="en-US" sz="2499" dirty="0">
              <a:solidFill>
                <a:srgbClr val="423B39"/>
              </a:solidFill>
              <a:latin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413</Words>
  <Application>Microsoft Office PowerPoint</Application>
  <PresentationFormat>Custom</PresentationFormat>
  <Paragraphs>53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Calibri</vt:lpstr>
      <vt:lpstr>Arial</vt:lpstr>
      <vt:lpstr>Times New Roman Bold</vt:lpstr>
      <vt:lpstr>Open Sans Bold</vt:lpstr>
      <vt:lpstr>Times New Roman</vt:lpstr>
      <vt:lpstr>Abhaya Libre Regular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phần mềm quản lý shop cafe</dc:title>
  <cp:lastModifiedBy>Trường An</cp:lastModifiedBy>
  <cp:revision>3</cp:revision>
  <dcterms:created xsi:type="dcterms:W3CDTF">2006-08-16T00:00:00Z</dcterms:created>
  <dcterms:modified xsi:type="dcterms:W3CDTF">2023-04-26T14:11:52Z</dcterms:modified>
  <dc:identifier>DAFhHj9m_H0</dc:identifier>
</cp:coreProperties>
</file>